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03" r:id="rId1"/>
    <p:sldMasterId id="2147483890" r:id="rId2"/>
    <p:sldMasterId id="2147483706" r:id="rId3"/>
    <p:sldMasterId id="2147483669" r:id="rId4"/>
    <p:sldMasterId id="2147483952" r:id="rId5"/>
    <p:sldMasterId id="2147483937" r:id="rId6"/>
    <p:sldMasterId id="2147483922" r:id="rId7"/>
    <p:sldMasterId id="2147483956" r:id="rId8"/>
    <p:sldMasterId id="2147483662" r:id="rId9"/>
  </p:sldMasterIdLst>
  <p:notesMasterIdLst>
    <p:notesMasterId r:id="rId14"/>
  </p:notesMasterIdLst>
  <p:sldIdLst>
    <p:sldId id="2147327727" r:id="rId10"/>
    <p:sldId id="2147327710" r:id="rId11"/>
    <p:sldId id="2147327709" r:id="rId12"/>
    <p:sldId id="2147327726" r:id="rId13"/>
  </p:sldIdLst>
  <p:sldSz cx="12192000" cy="6858000"/>
  <p:notesSz cx="6797675" cy="9928225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Uralsib Light" pitchFamily="50" charset="-52"/>
      <p:regular r:id="rId19"/>
      <p:italic r:id="rId20"/>
    </p:embeddedFont>
    <p:embeddedFont>
      <p:font typeface="Uralsib" pitchFamily="50" charset="-52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Arial Black" panose="020B0A04020102020204" pitchFamily="34" charset="0"/>
      <p:bold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61" userDrawn="1">
          <p15:clr>
            <a:srgbClr val="A4A3A4"/>
          </p15:clr>
        </p15:guide>
        <p15:guide id="2" orient="horz" pos="1389" userDrawn="1">
          <p15:clr>
            <a:srgbClr val="A4A3A4"/>
          </p15:clr>
        </p15:guide>
        <p15:guide id="3" pos="46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175C"/>
    <a:srgbClr val="F4F2F0"/>
    <a:srgbClr val="FE3C50"/>
    <a:srgbClr val="D00B49"/>
    <a:srgbClr val="F1A076"/>
    <a:srgbClr val="F1A485"/>
    <a:srgbClr val="F4866E"/>
    <a:srgbClr val="930000"/>
    <a:srgbClr val="97112A"/>
    <a:srgbClr val="FD5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72" autoAdjust="0"/>
    <p:restoredTop sz="96405"/>
  </p:normalViewPr>
  <p:slideViewPr>
    <p:cSldViewPr snapToGrid="0" snapToObjects="1">
      <p:cViewPr varScale="1">
        <p:scale>
          <a:sx n="97" d="100"/>
          <a:sy n="97" d="100"/>
        </p:scale>
        <p:origin x="78" y="252"/>
      </p:cViewPr>
      <p:guideLst>
        <p:guide pos="461"/>
        <p:guide orient="horz" pos="1389"/>
        <p:guide pos="46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font" Target="fonts/font10.fntdata"/><Relationship Id="rId5" Type="http://schemas.openxmlformats.org/officeDocument/2006/relationships/slideMaster" Target="slideMasters/slideMaster5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5E444-3254-414B-BAB9-049E7C09B39A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DD8F5-73F1-DD41-8800-53C4BBE8B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4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джиталь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A8EBC50-2FEE-1678-5BA9-70C55CF587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Текст 2">
            <a:extLst>
              <a:ext uri="{FF2B5EF4-FFF2-40B4-BE49-F238E27FC236}">
                <a16:creationId xmlns:a16="http://schemas.microsoft.com/office/drawing/2014/main" xmlns="" id="{4332C476-03B6-D147-B74F-1BCBF8E5D3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3992" y="5636290"/>
            <a:ext cx="6877409" cy="6160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Либо подзаголовок тоже емкий,</a:t>
            </a:r>
          </a:p>
          <a:p>
            <a:pPr lvl="0"/>
            <a:r>
              <a:rPr lang="ru-RU" dirty="0"/>
              <a:t>либо должность и ФИО</a:t>
            </a:r>
          </a:p>
        </p:txBody>
      </p:sp>
      <p:sp>
        <p:nvSpPr>
          <p:cNvPr id="53" name="Текст 5">
            <a:extLst>
              <a:ext uri="{FF2B5EF4-FFF2-40B4-BE49-F238E27FC236}">
                <a16:creationId xmlns:a16="http://schemas.microsoft.com/office/drawing/2014/main" xmlns="" id="{3BAFEA5C-E613-674E-B4D0-A0E9CFEA9320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553992" y="2234554"/>
            <a:ext cx="8122869" cy="2388892"/>
          </a:xfrm>
          <a:prstGeom prst="rect">
            <a:avLst/>
          </a:prstGeom>
        </p:spPr>
        <p:txBody>
          <a:bodyPr wrap="square" lIns="90000" rIns="36000" bIns="3600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Сокращайте название презентации до 3 строк максимум</a:t>
            </a:r>
          </a:p>
        </p:txBody>
      </p:sp>
    </p:spTree>
    <p:extLst>
      <p:ext uri="{BB962C8B-B14F-4D97-AF65-F5344CB8AC3E}">
        <p14:creationId xmlns:p14="http://schemas.microsoft.com/office/powerpoint/2010/main" val="361174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 нумерац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65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иджиталь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A8EBC50-2FEE-1678-5BA9-70C55CF587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Текст 2">
            <a:extLst>
              <a:ext uri="{FF2B5EF4-FFF2-40B4-BE49-F238E27FC236}">
                <a16:creationId xmlns:a16="http://schemas.microsoft.com/office/drawing/2014/main" xmlns="" id="{4332C476-03B6-D147-B74F-1BCBF8E5D3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3992" y="5636290"/>
            <a:ext cx="6877409" cy="6160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Либо подзаголовок тоже емкий,</a:t>
            </a:r>
          </a:p>
          <a:p>
            <a:pPr lvl="0"/>
            <a:r>
              <a:rPr lang="ru-RU" dirty="0"/>
              <a:t>либо должность и ФИО</a:t>
            </a:r>
          </a:p>
        </p:txBody>
      </p:sp>
      <p:sp>
        <p:nvSpPr>
          <p:cNvPr id="53" name="Текст 5">
            <a:extLst>
              <a:ext uri="{FF2B5EF4-FFF2-40B4-BE49-F238E27FC236}">
                <a16:creationId xmlns:a16="http://schemas.microsoft.com/office/drawing/2014/main" xmlns="" id="{3BAFEA5C-E613-674E-B4D0-A0E9CFEA9320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553992" y="2234554"/>
            <a:ext cx="8122869" cy="2388892"/>
          </a:xfrm>
          <a:prstGeom prst="rect">
            <a:avLst/>
          </a:prstGeom>
        </p:spPr>
        <p:txBody>
          <a:bodyPr wrap="square" lIns="90000" rIns="36000" bIns="3600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Сокращайте название презентации до 3 строк максимум</a:t>
            </a:r>
          </a:p>
        </p:txBody>
      </p:sp>
    </p:spTree>
    <p:extLst>
      <p:ext uri="{BB962C8B-B14F-4D97-AF65-F5344CB8AC3E}">
        <p14:creationId xmlns:p14="http://schemas.microsoft.com/office/powerpoint/2010/main" val="1024739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5">
            <a:extLst>
              <a:ext uri="{FF2B5EF4-FFF2-40B4-BE49-F238E27FC236}">
                <a16:creationId xmlns:a16="http://schemas.microsoft.com/office/drawing/2014/main" xmlns="" id="{ACA1E230-7CC6-88F6-3102-40075C1861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025" y="6393202"/>
            <a:ext cx="9539738" cy="338917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 u="none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Сноска или пояснение к тексту</a:t>
            </a:r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CE9B6B0E-6F9C-0A0B-0430-AA8AA6C31104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78025" y="272871"/>
            <a:ext cx="11429849" cy="118445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18611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 нумерацие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479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блок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4B4AB56-D5F6-4044-9B2A-4758A4BB74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5282" y="1666754"/>
            <a:ext cx="11429849" cy="4444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66700" indent="-1778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57188" indent="-17938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44500" indent="-1778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534988" indent="-17621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xmlns="" id="{F1098C78-F5A8-F717-BD2E-8816FDEC8F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025" y="6393202"/>
            <a:ext cx="9539738" cy="338917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 u="none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Сноска или пояснение к тексту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941A8094-62C3-7F4C-2035-7C7724954E74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78025" y="272871"/>
            <a:ext cx="11429849" cy="118445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b="0" i="0">
                <a:solidFill>
                  <a:srgbClr val="3B175C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850627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блока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5">
            <a:extLst>
              <a:ext uri="{FF2B5EF4-FFF2-40B4-BE49-F238E27FC236}">
                <a16:creationId xmlns:a16="http://schemas.microsoft.com/office/drawing/2014/main" xmlns="" id="{C2636A34-FE1B-624F-BF44-22BE81D6DA1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78024" y="3958992"/>
            <a:ext cx="11429787" cy="21526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Объект 5">
            <a:extLst>
              <a:ext uri="{FF2B5EF4-FFF2-40B4-BE49-F238E27FC236}">
                <a16:creationId xmlns:a16="http://schemas.microsoft.com/office/drawing/2014/main" xmlns="" id="{91B831DE-D6F4-A517-E17F-CC6457369B2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78024" y="1665562"/>
            <a:ext cx="11429787" cy="21526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xmlns="" id="{2E9688E0-D6CB-6DFD-77B5-47B01661A7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025" y="6393202"/>
            <a:ext cx="9539738" cy="338917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 u="none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Сноска или пояснение к тексту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xmlns="" id="{88169E54-B729-E4F7-5290-3A70F8A8FC9B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78025" y="272871"/>
            <a:ext cx="11429849" cy="118445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b="0" i="0">
                <a:solidFill>
                  <a:srgbClr val="3B175C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70785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блок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366AD7B-AEB4-7C44-9A79-BAE8199DF29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85282" y="1655180"/>
            <a:ext cx="5517718" cy="446749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Объект 5">
            <a:extLst>
              <a:ext uri="{FF2B5EF4-FFF2-40B4-BE49-F238E27FC236}">
                <a16:creationId xmlns:a16="http://schemas.microsoft.com/office/drawing/2014/main" xmlns="" id="{2388DE44-9D13-C944-94B0-D64F3ACDB8A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90156" y="1655180"/>
            <a:ext cx="5517718" cy="446749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xmlns="" id="{A0660E9B-59B4-B5BE-5342-7500D3DEF1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025" y="6393202"/>
            <a:ext cx="9539738" cy="338917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 u="none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Сноска или пояснение к тексту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5CDD3B05-D266-8C67-A8B0-C00554C037C8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78025" y="272871"/>
            <a:ext cx="11429849" cy="118445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b="0" i="0">
                <a:solidFill>
                  <a:srgbClr val="3B175C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11568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блока + подзаголовок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5">
            <a:extLst>
              <a:ext uri="{FF2B5EF4-FFF2-40B4-BE49-F238E27FC236}">
                <a16:creationId xmlns:a16="http://schemas.microsoft.com/office/drawing/2014/main" xmlns="" id="{C5B22675-7DFE-EB46-99A9-DF2767D3841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85282" y="1658802"/>
            <a:ext cx="5517657" cy="42717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5" name="Текст 5">
            <a:extLst>
              <a:ext uri="{FF2B5EF4-FFF2-40B4-BE49-F238E27FC236}">
                <a16:creationId xmlns:a16="http://schemas.microsoft.com/office/drawing/2014/main" xmlns="" id="{EBC75ACA-7298-4549-BF6C-091FE702195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6190155" y="1658802"/>
            <a:ext cx="5517657" cy="42717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xmlns="" id="{CCCDC7EE-B774-BF4A-B937-51A2AD6D8C8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85282" y="2085975"/>
            <a:ext cx="5517718" cy="38894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Объект 5">
            <a:extLst>
              <a:ext uri="{FF2B5EF4-FFF2-40B4-BE49-F238E27FC236}">
                <a16:creationId xmlns:a16="http://schemas.microsoft.com/office/drawing/2014/main" xmlns="" id="{5EF51C6C-B0EC-EA41-9DCF-0958834BE4E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190156" y="2085975"/>
            <a:ext cx="5517718" cy="38894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xmlns="" id="{093ABE55-B8A9-8869-6B94-1FC010A530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025" y="6393202"/>
            <a:ext cx="9539738" cy="338917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 u="none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Сноска или пояснение к тексту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xmlns="" id="{9F7E7546-D10C-6B55-4698-51DF4321EB81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78025" y="272871"/>
            <a:ext cx="11429849" cy="118445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b="0" i="0">
                <a:solidFill>
                  <a:srgbClr val="3B175C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65106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бъект 5">
            <a:extLst>
              <a:ext uri="{FF2B5EF4-FFF2-40B4-BE49-F238E27FC236}">
                <a16:creationId xmlns:a16="http://schemas.microsoft.com/office/drawing/2014/main" xmlns="" id="{0F7F34C4-EC28-E047-A32E-6B933950E17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78025" y="1655180"/>
            <a:ext cx="3455801" cy="446749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Объект 5">
            <a:extLst>
              <a:ext uri="{FF2B5EF4-FFF2-40B4-BE49-F238E27FC236}">
                <a16:creationId xmlns:a16="http://schemas.microsoft.com/office/drawing/2014/main" xmlns="" id="{CB61BA82-4F5D-BB42-A4F2-09A9287622D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252073" y="1655180"/>
            <a:ext cx="3455801" cy="446749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3" name="Объект 5">
            <a:extLst>
              <a:ext uri="{FF2B5EF4-FFF2-40B4-BE49-F238E27FC236}">
                <a16:creationId xmlns:a16="http://schemas.microsoft.com/office/drawing/2014/main" xmlns="" id="{45AF669C-9681-7F4A-B7F2-1838D41CB3F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265049" y="1655180"/>
            <a:ext cx="3455801" cy="446749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028C9AAA-D6B0-EFF2-F906-CE92C7BDDF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025" y="6393202"/>
            <a:ext cx="9539738" cy="338917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 u="none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Сноска или пояснение к тексту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8B62D631-2B7E-8201-D2A7-A2C7BDF7A38A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78025" y="272871"/>
            <a:ext cx="11429849" cy="118445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b="0" i="0">
                <a:solidFill>
                  <a:srgbClr val="3B175C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83394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блока +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5">
            <a:extLst>
              <a:ext uri="{FF2B5EF4-FFF2-40B4-BE49-F238E27FC236}">
                <a16:creationId xmlns:a16="http://schemas.microsoft.com/office/drawing/2014/main" xmlns="" id="{A1A360A9-465A-D345-8B48-93165E94552C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77965" y="1658802"/>
            <a:ext cx="3455862" cy="42717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  <a:p>
            <a:pPr lvl="0"/>
            <a:endParaRPr lang="ru-RU" dirty="0"/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xmlns="" id="{9AB905D4-EE13-9046-B5E2-3D976043412B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4265018" y="1658802"/>
            <a:ext cx="3455862" cy="42717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5" name="Текст 5">
            <a:extLst>
              <a:ext uri="{FF2B5EF4-FFF2-40B4-BE49-F238E27FC236}">
                <a16:creationId xmlns:a16="http://schemas.microsoft.com/office/drawing/2014/main" xmlns="" id="{AC0AFF5D-98F7-0040-9A18-418812F657EE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8252012" y="1658802"/>
            <a:ext cx="3455862" cy="42717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xmlns="" id="{C13F0CB8-7D37-0544-A333-477524D01B4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78025" y="2085975"/>
            <a:ext cx="3455801" cy="40366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Объект 5">
            <a:extLst>
              <a:ext uri="{FF2B5EF4-FFF2-40B4-BE49-F238E27FC236}">
                <a16:creationId xmlns:a16="http://schemas.microsoft.com/office/drawing/2014/main" xmlns="" id="{89193A7A-FC10-7148-B9A2-B71CB9EEBBD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252073" y="2085975"/>
            <a:ext cx="3455801" cy="40366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Объект 5">
            <a:extLst>
              <a:ext uri="{FF2B5EF4-FFF2-40B4-BE49-F238E27FC236}">
                <a16:creationId xmlns:a16="http://schemas.microsoft.com/office/drawing/2014/main" xmlns="" id="{60242E2D-63F6-884E-8D20-C5A8DB5B873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265049" y="2085975"/>
            <a:ext cx="3455801" cy="40366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7B2039CD-FD10-C540-C15F-2879DAA0D7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025" y="6393202"/>
            <a:ext cx="9539738" cy="338917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 u="none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Сноска или пояснение к тексту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B610170E-402D-3E12-9B50-33B661C0A715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78025" y="272871"/>
            <a:ext cx="11429849" cy="118445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b="0" i="0">
                <a:solidFill>
                  <a:srgbClr val="3B175C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5673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джиталь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3E5239A-97A9-E3FD-B05A-D1D0D1418E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Текст 2">
            <a:extLst>
              <a:ext uri="{FF2B5EF4-FFF2-40B4-BE49-F238E27FC236}">
                <a16:creationId xmlns:a16="http://schemas.microsoft.com/office/drawing/2014/main" xmlns="" id="{4332C476-03B6-D147-B74F-1BCBF8E5D3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3992" y="5636290"/>
            <a:ext cx="6877409" cy="6160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Либо подзаголовок тоже емкий,</a:t>
            </a:r>
          </a:p>
          <a:p>
            <a:pPr lvl="0"/>
            <a:r>
              <a:rPr lang="ru-RU" dirty="0"/>
              <a:t>либо должность и ФИО</a:t>
            </a:r>
          </a:p>
        </p:txBody>
      </p:sp>
      <p:sp>
        <p:nvSpPr>
          <p:cNvPr id="53" name="Текст 5">
            <a:extLst>
              <a:ext uri="{FF2B5EF4-FFF2-40B4-BE49-F238E27FC236}">
                <a16:creationId xmlns:a16="http://schemas.microsoft.com/office/drawing/2014/main" xmlns="" id="{3BAFEA5C-E613-674E-B4D0-A0E9CFEA9320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553992" y="3169622"/>
            <a:ext cx="8122869" cy="2388892"/>
          </a:xfrm>
          <a:prstGeom prst="rect">
            <a:avLst/>
          </a:prstGeom>
        </p:spPr>
        <p:txBody>
          <a:bodyPr wrap="square" lIns="90000" rIns="36000" bIns="360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Сокращайте название презентации до 3 строк максимум</a:t>
            </a:r>
          </a:p>
        </p:txBody>
      </p:sp>
      <p:grpSp>
        <p:nvGrpSpPr>
          <p:cNvPr id="15" name="Рисунок 4">
            <a:extLst>
              <a:ext uri="{FF2B5EF4-FFF2-40B4-BE49-F238E27FC236}">
                <a16:creationId xmlns:a16="http://schemas.microsoft.com/office/drawing/2014/main" xmlns="" id="{88DF2E88-1E8C-83AA-9B47-F634CBF5F646}"/>
              </a:ext>
            </a:extLst>
          </p:cNvPr>
          <p:cNvGrpSpPr/>
          <p:nvPr userDrawn="1"/>
        </p:nvGrpSpPr>
        <p:grpSpPr>
          <a:xfrm>
            <a:off x="651966" y="605681"/>
            <a:ext cx="3580233" cy="499872"/>
            <a:chOff x="4610099" y="3219450"/>
            <a:chExt cx="2971038" cy="414816"/>
          </a:xfrm>
          <a:solidFill>
            <a:schemeClr val="bg2"/>
          </a:solidFill>
        </p:grpSpPr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xmlns="" id="{BA06F591-86AE-B4ED-B9A5-80B45E7FEC88}"/>
                </a:ext>
              </a:extLst>
            </p:cNvPr>
            <p:cNvSpPr/>
            <p:nvPr/>
          </p:nvSpPr>
          <p:spPr>
            <a:xfrm>
              <a:off x="6896004" y="3285295"/>
              <a:ext cx="9525" cy="284429"/>
            </a:xfrm>
            <a:custGeom>
              <a:avLst/>
              <a:gdLst>
                <a:gd name="connsiteX0" fmla="*/ 0 w 9525"/>
                <a:gd name="connsiteY0" fmla="*/ 0 h 284429"/>
                <a:gd name="connsiteX1" fmla="*/ 9525 w 9525"/>
                <a:gd name="connsiteY1" fmla="*/ 0 h 284429"/>
                <a:gd name="connsiteX2" fmla="*/ 9525 w 9525"/>
                <a:gd name="connsiteY2" fmla="*/ 284429 h 284429"/>
                <a:gd name="connsiteX3" fmla="*/ 0 w 9525"/>
                <a:gd name="connsiteY3" fmla="*/ 284429 h 28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284429">
                  <a:moveTo>
                    <a:pt x="0" y="0"/>
                  </a:moveTo>
                  <a:lnTo>
                    <a:pt x="9525" y="0"/>
                  </a:lnTo>
                  <a:lnTo>
                    <a:pt x="9525" y="284429"/>
                  </a:lnTo>
                  <a:lnTo>
                    <a:pt x="0" y="2844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xmlns="" id="{F25F9BBC-8FD1-F7E4-6623-2C5C3CAC8DC1}"/>
                </a:ext>
              </a:extLst>
            </p:cNvPr>
            <p:cNvSpPr/>
            <p:nvPr/>
          </p:nvSpPr>
          <p:spPr>
            <a:xfrm>
              <a:off x="7061930" y="3417078"/>
              <a:ext cx="122586" cy="143425"/>
            </a:xfrm>
            <a:custGeom>
              <a:avLst/>
              <a:gdLst>
                <a:gd name="connsiteX0" fmla="*/ 0 w 122586"/>
                <a:gd name="connsiteY0" fmla="*/ 143425 h 143425"/>
                <a:gd name="connsiteX1" fmla="*/ 0 w 122586"/>
                <a:gd name="connsiteY1" fmla="*/ 0 h 143425"/>
                <a:gd name="connsiteX2" fmla="*/ 111062 w 122586"/>
                <a:gd name="connsiteY2" fmla="*/ 0 h 143425"/>
                <a:gd name="connsiteX3" fmla="*/ 111062 w 122586"/>
                <a:gd name="connsiteY3" fmla="*/ 19651 h 143425"/>
                <a:gd name="connsiteX4" fmla="*/ 20955 w 122586"/>
                <a:gd name="connsiteY4" fmla="*/ 19651 h 143425"/>
                <a:gd name="connsiteX5" fmla="*/ 20955 w 122586"/>
                <a:gd name="connsiteY5" fmla="*/ 53831 h 143425"/>
                <a:gd name="connsiteX6" fmla="*/ 70009 w 122586"/>
                <a:gd name="connsiteY6" fmla="*/ 53831 h 143425"/>
                <a:gd name="connsiteX7" fmla="*/ 122587 w 122586"/>
                <a:gd name="connsiteY7" fmla="*/ 98721 h 143425"/>
                <a:gd name="connsiteX8" fmla="*/ 70009 w 122586"/>
                <a:gd name="connsiteY8" fmla="*/ 143332 h 143425"/>
                <a:gd name="connsiteX9" fmla="*/ 20955 w 122586"/>
                <a:gd name="connsiteY9" fmla="*/ 123960 h 143425"/>
                <a:gd name="connsiteX10" fmla="*/ 68580 w 122586"/>
                <a:gd name="connsiteY10" fmla="*/ 123960 h 143425"/>
                <a:gd name="connsiteX11" fmla="*/ 101537 w 122586"/>
                <a:gd name="connsiteY11" fmla="*/ 98535 h 143425"/>
                <a:gd name="connsiteX12" fmla="*/ 68580 w 122586"/>
                <a:gd name="connsiteY12" fmla="*/ 73389 h 143425"/>
                <a:gd name="connsiteX13" fmla="*/ 20955 w 122586"/>
                <a:gd name="connsiteY13" fmla="*/ 73389 h 14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2586" h="143425">
                  <a:moveTo>
                    <a:pt x="0" y="143425"/>
                  </a:moveTo>
                  <a:lnTo>
                    <a:pt x="0" y="0"/>
                  </a:lnTo>
                  <a:lnTo>
                    <a:pt x="111062" y="0"/>
                  </a:lnTo>
                  <a:lnTo>
                    <a:pt x="111062" y="19651"/>
                  </a:lnTo>
                  <a:lnTo>
                    <a:pt x="20955" y="19651"/>
                  </a:lnTo>
                  <a:lnTo>
                    <a:pt x="20955" y="53831"/>
                  </a:lnTo>
                  <a:lnTo>
                    <a:pt x="70009" y="53831"/>
                  </a:lnTo>
                  <a:cubicBezTo>
                    <a:pt x="102870" y="53831"/>
                    <a:pt x="122587" y="70223"/>
                    <a:pt x="122587" y="98721"/>
                  </a:cubicBezTo>
                  <a:cubicBezTo>
                    <a:pt x="122587" y="127220"/>
                    <a:pt x="102870" y="143332"/>
                    <a:pt x="70009" y="143332"/>
                  </a:cubicBezTo>
                  <a:close/>
                  <a:moveTo>
                    <a:pt x="20955" y="123960"/>
                  </a:moveTo>
                  <a:lnTo>
                    <a:pt x="68580" y="123960"/>
                  </a:lnTo>
                  <a:cubicBezTo>
                    <a:pt x="90011" y="123960"/>
                    <a:pt x="101537" y="115206"/>
                    <a:pt x="101537" y="98535"/>
                  </a:cubicBezTo>
                  <a:cubicBezTo>
                    <a:pt x="101537" y="81864"/>
                    <a:pt x="90392" y="73389"/>
                    <a:pt x="68580" y="73389"/>
                  </a:cubicBezTo>
                  <a:lnTo>
                    <a:pt x="20955" y="733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xmlns="" id="{E8B9DE29-89A0-0AC9-54F4-06BC3EB5E1D6}"/>
                </a:ext>
              </a:extLst>
            </p:cNvPr>
            <p:cNvSpPr/>
            <p:nvPr/>
          </p:nvSpPr>
          <p:spPr>
            <a:xfrm>
              <a:off x="7207080" y="3455623"/>
              <a:ext cx="109166" cy="107414"/>
            </a:xfrm>
            <a:custGeom>
              <a:avLst/>
              <a:gdLst>
                <a:gd name="connsiteX0" fmla="*/ 10 w 109166"/>
                <a:gd name="connsiteY0" fmla="*/ 53657 h 107414"/>
                <a:gd name="connsiteX1" fmla="*/ 52767 w 109166"/>
                <a:gd name="connsiteY1" fmla="*/ 20 h 107414"/>
                <a:gd name="connsiteX2" fmla="*/ 54303 w 109166"/>
                <a:gd name="connsiteY2" fmla="*/ 12 h 107414"/>
                <a:gd name="connsiteX3" fmla="*/ 89069 w 109166"/>
                <a:gd name="connsiteY3" fmla="*/ 14169 h 107414"/>
                <a:gd name="connsiteX4" fmla="*/ 89069 w 109166"/>
                <a:gd name="connsiteY4" fmla="*/ 2434 h 107414"/>
                <a:gd name="connsiteX5" fmla="*/ 109167 w 109166"/>
                <a:gd name="connsiteY5" fmla="*/ 2434 h 107414"/>
                <a:gd name="connsiteX6" fmla="*/ 109167 w 109166"/>
                <a:gd name="connsiteY6" fmla="*/ 104881 h 107414"/>
                <a:gd name="connsiteX7" fmla="*/ 89069 w 109166"/>
                <a:gd name="connsiteY7" fmla="*/ 104881 h 107414"/>
                <a:gd name="connsiteX8" fmla="*/ 89069 w 109166"/>
                <a:gd name="connsiteY8" fmla="*/ 93239 h 107414"/>
                <a:gd name="connsiteX9" fmla="*/ 54017 w 109166"/>
                <a:gd name="connsiteY9" fmla="*/ 107395 h 107414"/>
                <a:gd name="connsiteX10" fmla="*/ 1 w 109166"/>
                <a:gd name="connsiteY10" fmla="*/ 54785 h 107414"/>
                <a:gd name="connsiteX11" fmla="*/ 11 w 109166"/>
                <a:gd name="connsiteY11" fmla="*/ 53657 h 107414"/>
                <a:gd name="connsiteX12" fmla="*/ 90403 w 109166"/>
                <a:gd name="connsiteY12" fmla="*/ 53657 h 107414"/>
                <a:gd name="connsiteX13" fmla="*/ 54316 w 109166"/>
                <a:gd name="connsiteY13" fmla="*/ 20235 h 107414"/>
                <a:gd name="connsiteX14" fmla="*/ 20134 w 109166"/>
                <a:gd name="connsiteY14" fmla="*/ 55520 h 107414"/>
                <a:gd name="connsiteX15" fmla="*/ 55160 w 109166"/>
                <a:gd name="connsiteY15" fmla="*/ 88955 h 107414"/>
                <a:gd name="connsiteX16" fmla="*/ 90413 w 109166"/>
                <a:gd name="connsiteY16" fmla="*/ 54506 h 107414"/>
                <a:gd name="connsiteX17" fmla="*/ 90403 w 109166"/>
                <a:gd name="connsiteY17" fmla="*/ 53657 h 10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9166" h="107414">
                  <a:moveTo>
                    <a:pt x="10" y="53657"/>
                  </a:moveTo>
                  <a:cubicBezTo>
                    <a:pt x="-569" y="24601"/>
                    <a:pt x="23050" y="587"/>
                    <a:pt x="52767" y="20"/>
                  </a:cubicBezTo>
                  <a:cubicBezTo>
                    <a:pt x="53279" y="11"/>
                    <a:pt x="53791" y="8"/>
                    <a:pt x="54303" y="12"/>
                  </a:cubicBezTo>
                  <a:cubicBezTo>
                    <a:pt x="67418" y="-288"/>
                    <a:pt x="80049" y="4856"/>
                    <a:pt x="89069" y="14169"/>
                  </a:cubicBezTo>
                  <a:lnTo>
                    <a:pt x="89069" y="2434"/>
                  </a:lnTo>
                  <a:lnTo>
                    <a:pt x="109167" y="2434"/>
                  </a:lnTo>
                  <a:lnTo>
                    <a:pt x="109167" y="104881"/>
                  </a:lnTo>
                  <a:lnTo>
                    <a:pt x="89069" y="104881"/>
                  </a:lnTo>
                  <a:lnTo>
                    <a:pt x="89069" y="93239"/>
                  </a:lnTo>
                  <a:cubicBezTo>
                    <a:pt x="79982" y="102626"/>
                    <a:pt x="67230" y="107775"/>
                    <a:pt x="54017" y="107395"/>
                  </a:cubicBezTo>
                  <a:cubicBezTo>
                    <a:pt x="24243" y="107452"/>
                    <a:pt x="59" y="83898"/>
                    <a:pt x="1" y="54785"/>
                  </a:cubicBezTo>
                  <a:cubicBezTo>
                    <a:pt x="0" y="54409"/>
                    <a:pt x="3" y="54033"/>
                    <a:pt x="11" y="53657"/>
                  </a:cubicBezTo>
                  <a:close/>
                  <a:moveTo>
                    <a:pt x="90403" y="53657"/>
                  </a:moveTo>
                  <a:cubicBezTo>
                    <a:pt x="89877" y="34684"/>
                    <a:pt x="73720" y="19721"/>
                    <a:pt x="54316" y="20235"/>
                  </a:cubicBezTo>
                  <a:cubicBezTo>
                    <a:pt x="34912" y="20750"/>
                    <a:pt x="19608" y="36547"/>
                    <a:pt x="20134" y="55520"/>
                  </a:cubicBezTo>
                  <a:cubicBezTo>
                    <a:pt x="20649" y="74089"/>
                    <a:pt x="36162" y="88898"/>
                    <a:pt x="55160" y="88955"/>
                  </a:cubicBezTo>
                  <a:cubicBezTo>
                    <a:pt x="74624" y="88960"/>
                    <a:pt x="90408" y="73537"/>
                    <a:pt x="90413" y="54506"/>
                  </a:cubicBezTo>
                  <a:cubicBezTo>
                    <a:pt x="90413" y="54223"/>
                    <a:pt x="90410" y="53940"/>
                    <a:pt x="90403" y="53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 18">
              <a:extLst>
                <a:ext uri="{FF2B5EF4-FFF2-40B4-BE49-F238E27FC236}">
                  <a16:creationId xmlns:a16="http://schemas.microsoft.com/office/drawing/2014/main" xmlns="" id="{43FC18F4-D179-85EA-2681-12E66487981C}"/>
                </a:ext>
              </a:extLst>
            </p:cNvPr>
            <p:cNvSpPr/>
            <p:nvPr/>
          </p:nvSpPr>
          <p:spPr>
            <a:xfrm>
              <a:off x="7352157" y="3458057"/>
              <a:ext cx="98583" cy="102446"/>
            </a:xfrm>
            <a:custGeom>
              <a:avLst/>
              <a:gdLst>
                <a:gd name="connsiteX0" fmla="*/ 0 w 98583"/>
                <a:gd name="connsiteY0" fmla="*/ 102447 h 102446"/>
                <a:gd name="connsiteX1" fmla="*/ 0 w 98583"/>
                <a:gd name="connsiteY1" fmla="*/ 0 h 102446"/>
                <a:gd name="connsiteX2" fmla="*/ 20193 w 98583"/>
                <a:gd name="connsiteY2" fmla="*/ 0 h 102446"/>
                <a:gd name="connsiteX3" fmla="*/ 20193 w 98583"/>
                <a:gd name="connsiteY3" fmla="*/ 40792 h 102446"/>
                <a:gd name="connsiteX4" fmla="*/ 78486 w 98583"/>
                <a:gd name="connsiteY4" fmla="*/ 40792 h 102446"/>
                <a:gd name="connsiteX5" fmla="*/ 78486 w 98583"/>
                <a:gd name="connsiteY5" fmla="*/ 0 h 102446"/>
                <a:gd name="connsiteX6" fmla="*/ 98584 w 98583"/>
                <a:gd name="connsiteY6" fmla="*/ 0 h 102446"/>
                <a:gd name="connsiteX7" fmla="*/ 98584 w 98583"/>
                <a:gd name="connsiteY7" fmla="*/ 102447 h 102446"/>
                <a:gd name="connsiteX8" fmla="*/ 78486 w 98583"/>
                <a:gd name="connsiteY8" fmla="*/ 102447 h 102446"/>
                <a:gd name="connsiteX9" fmla="*/ 78486 w 98583"/>
                <a:gd name="connsiteY9" fmla="*/ 59885 h 102446"/>
                <a:gd name="connsiteX10" fmla="*/ 20193 w 98583"/>
                <a:gd name="connsiteY10" fmla="*/ 59885 h 102446"/>
                <a:gd name="connsiteX11" fmla="*/ 20193 w 98583"/>
                <a:gd name="connsiteY11" fmla="*/ 102447 h 10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583" h="102446">
                  <a:moveTo>
                    <a:pt x="0" y="102447"/>
                  </a:moveTo>
                  <a:lnTo>
                    <a:pt x="0" y="0"/>
                  </a:lnTo>
                  <a:lnTo>
                    <a:pt x="20193" y="0"/>
                  </a:lnTo>
                  <a:lnTo>
                    <a:pt x="20193" y="40792"/>
                  </a:lnTo>
                  <a:lnTo>
                    <a:pt x="78486" y="40792"/>
                  </a:lnTo>
                  <a:lnTo>
                    <a:pt x="78486" y="0"/>
                  </a:lnTo>
                  <a:lnTo>
                    <a:pt x="98584" y="0"/>
                  </a:lnTo>
                  <a:lnTo>
                    <a:pt x="98584" y="102447"/>
                  </a:lnTo>
                  <a:lnTo>
                    <a:pt x="78486" y="102447"/>
                  </a:lnTo>
                  <a:lnTo>
                    <a:pt x="78486" y="59885"/>
                  </a:lnTo>
                  <a:lnTo>
                    <a:pt x="20193" y="59885"/>
                  </a:lnTo>
                  <a:lnTo>
                    <a:pt x="20193" y="1024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xmlns="" id="{356067EB-EA00-F56A-D07D-5609904BF0A6}"/>
                </a:ext>
              </a:extLst>
            </p:cNvPr>
            <p:cNvSpPr/>
            <p:nvPr/>
          </p:nvSpPr>
          <p:spPr>
            <a:xfrm>
              <a:off x="7486650" y="3458057"/>
              <a:ext cx="94488" cy="102539"/>
            </a:xfrm>
            <a:custGeom>
              <a:avLst/>
              <a:gdLst>
                <a:gd name="connsiteX0" fmla="*/ 0 w 94488"/>
                <a:gd name="connsiteY0" fmla="*/ 102447 h 102539"/>
                <a:gd name="connsiteX1" fmla="*/ 0 w 94488"/>
                <a:gd name="connsiteY1" fmla="*/ 0 h 102539"/>
                <a:gd name="connsiteX2" fmla="*/ 20098 w 94488"/>
                <a:gd name="connsiteY2" fmla="*/ 0 h 102539"/>
                <a:gd name="connsiteX3" fmla="*/ 20098 w 94488"/>
                <a:gd name="connsiteY3" fmla="*/ 45263 h 102539"/>
                <a:gd name="connsiteX4" fmla="*/ 66675 w 94488"/>
                <a:gd name="connsiteY4" fmla="*/ 0 h 102539"/>
                <a:gd name="connsiteX5" fmla="*/ 92869 w 94488"/>
                <a:gd name="connsiteY5" fmla="*/ 0 h 102539"/>
                <a:gd name="connsiteX6" fmla="*/ 40672 w 94488"/>
                <a:gd name="connsiteY6" fmla="*/ 50106 h 102539"/>
                <a:gd name="connsiteX7" fmla="*/ 94488 w 94488"/>
                <a:gd name="connsiteY7" fmla="*/ 102540 h 102539"/>
                <a:gd name="connsiteX8" fmla="*/ 67437 w 94488"/>
                <a:gd name="connsiteY8" fmla="*/ 102540 h 102539"/>
                <a:gd name="connsiteX9" fmla="*/ 19812 w 94488"/>
                <a:gd name="connsiteY9" fmla="*/ 55973 h 102539"/>
                <a:gd name="connsiteX10" fmla="*/ 19812 w 94488"/>
                <a:gd name="connsiteY10" fmla="*/ 102540 h 10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488" h="102539">
                  <a:moveTo>
                    <a:pt x="0" y="102447"/>
                  </a:moveTo>
                  <a:lnTo>
                    <a:pt x="0" y="0"/>
                  </a:lnTo>
                  <a:lnTo>
                    <a:pt x="20098" y="0"/>
                  </a:lnTo>
                  <a:lnTo>
                    <a:pt x="20098" y="45263"/>
                  </a:lnTo>
                  <a:lnTo>
                    <a:pt x="66675" y="0"/>
                  </a:lnTo>
                  <a:lnTo>
                    <a:pt x="92869" y="0"/>
                  </a:lnTo>
                  <a:lnTo>
                    <a:pt x="40672" y="50106"/>
                  </a:lnTo>
                  <a:lnTo>
                    <a:pt x="94488" y="102540"/>
                  </a:lnTo>
                  <a:lnTo>
                    <a:pt x="67437" y="102540"/>
                  </a:lnTo>
                  <a:lnTo>
                    <a:pt x="19812" y="55973"/>
                  </a:lnTo>
                  <a:lnTo>
                    <a:pt x="19812" y="1025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xmlns="" id="{6CBE61F9-48FB-5C88-251D-1FD58D6927D8}"/>
                </a:ext>
              </a:extLst>
            </p:cNvPr>
            <p:cNvSpPr/>
            <p:nvPr/>
          </p:nvSpPr>
          <p:spPr>
            <a:xfrm>
              <a:off x="4610099" y="3219450"/>
              <a:ext cx="394033" cy="414816"/>
            </a:xfrm>
            <a:custGeom>
              <a:avLst/>
              <a:gdLst>
                <a:gd name="connsiteX0" fmla="*/ 240030 w 394033"/>
                <a:gd name="connsiteY0" fmla="*/ 66497 h 414816"/>
                <a:gd name="connsiteX1" fmla="*/ 316707 w 394033"/>
                <a:gd name="connsiteY1" fmla="*/ 375048 h 414816"/>
                <a:gd name="connsiteX2" fmla="*/ 353801 w 394033"/>
                <a:gd name="connsiteY2" fmla="*/ 105894 h 414816"/>
                <a:gd name="connsiteX3" fmla="*/ 302514 w 394033"/>
                <a:gd name="connsiteY3" fmla="*/ 59978 h 414816"/>
                <a:gd name="connsiteX4" fmla="*/ 302514 w 394033"/>
                <a:gd name="connsiteY4" fmla="*/ 105427 h 414816"/>
                <a:gd name="connsiteX5" fmla="*/ 356521 w 394033"/>
                <a:gd name="connsiteY5" fmla="*/ 222216 h 414816"/>
                <a:gd name="connsiteX6" fmla="*/ 344615 w 394033"/>
                <a:gd name="connsiteY6" fmla="*/ 280983 h 414816"/>
                <a:gd name="connsiteX7" fmla="*/ 278702 w 394033"/>
                <a:gd name="connsiteY7" fmla="*/ 82982 h 414816"/>
                <a:gd name="connsiteX8" fmla="*/ 278702 w 394033"/>
                <a:gd name="connsiteY8" fmla="*/ 47125 h 414816"/>
                <a:gd name="connsiteX9" fmla="*/ 240030 w 394033"/>
                <a:gd name="connsiteY9" fmla="*/ 34366 h 414816"/>
                <a:gd name="connsiteX10" fmla="*/ 144780 w 394033"/>
                <a:gd name="connsiteY10" fmla="*/ 408017 h 414816"/>
                <a:gd name="connsiteX11" fmla="*/ 248507 w 394033"/>
                <a:gd name="connsiteY11" fmla="*/ 408017 h 414816"/>
                <a:gd name="connsiteX12" fmla="*/ 216027 w 394033"/>
                <a:gd name="connsiteY12" fmla="*/ 53459 h 414816"/>
                <a:gd name="connsiteX13" fmla="*/ 216027 w 394033"/>
                <a:gd name="connsiteY13" fmla="*/ 838 h 414816"/>
                <a:gd name="connsiteX14" fmla="*/ 196977 w 394033"/>
                <a:gd name="connsiteY14" fmla="*/ 0 h 414816"/>
                <a:gd name="connsiteX15" fmla="*/ 177927 w 394033"/>
                <a:gd name="connsiteY15" fmla="*/ 838 h 414816"/>
                <a:gd name="connsiteX16" fmla="*/ 177927 w 394033"/>
                <a:gd name="connsiteY16" fmla="*/ 53459 h 414816"/>
                <a:gd name="connsiteX17" fmla="*/ 144971 w 394033"/>
                <a:gd name="connsiteY17" fmla="*/ 408017 h 414816"/>
                <a:gd name="connsiteX18" fmla="*/ 0 w 394033"/>
                <a:gd name="connsiteY18" fmla="*/ 222216 h 414816"/>
                <a:gd name="connsiteX19" fmla="*/ 76962 w 394033"/>
                <a:gd name="connsiteY19" fmla="*/ 375048 h 414816"/>
                <a:gd name="connsiteX20" fmla="*/ 153734 w 394033"/>
                <a:gd name="connsiteY20" fmla="*/ 66497 h 414816"/>
                <a:gd name="connsiteX21" fmla="*/ 153734 w 394033"/>
                <a:gd name="connsiteY21" fmla="*/ 34366 h 414816"/>
                <a:gd name="connsiteX22" fmla="*/ 115062 w 394033"/>
                <a:gd name="connsiteY22" fmla="*/ 47125 h 414816"/>
                <a:gd name="connsiteX23" fmla="*/ 115062 w 394033"/>
                <a:gd name="connsiteY23" fmla="*/ 82982 h 414816"/>
                <a:gd name="connsiteX24" fmla="*/ 49149 w 394033"/>
                <a:gd name="connsiteY24" fmla="*/ 280983 h 414816"/>
                <a:gd name="connsiteX25" fmla="*/ 91250 w 394033"/>
                <a:gd name="connsiteY25" fmla="*/ 105427 h 414816"/>
                <a:gd name="connsiteX26" fmla="*/ 91250 w 394033"/>
                <a:gd name="connsiteY26" fmla="*/ 59978 h 414816"/>
                <a:gd name="connsiteX27" fmla="*/ 0 w 394033"/>
                <a:gd name="connsiteY27" fmla="*/ 222216 h 4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4033" h="414816">
                  <a:moveTo>
                    <a:pt x="240030" y="66497"/>
                  </a:moveTo>
                  <a:cubicBezTo>
                    <a:pt x="240030" y="220447"/>
                    <a:pt x="260033" y="302031"/>
                    <a:pt x="316707" y="375048"/>
                  </a:cubicBezTo>
                  <a:cubicBezTo>
                    <a:pt x="402964" y="310739"/>
                    <a:pt x="419572" y="190234"/>
                    <a:pt x="353801" y="105894"/>
                  </a:cubicBezTo>
                  <a:cubicBezTo>
                    <a:pt x="339635" y="87728"/>
                    <a:pt x="322267" y="72179"/>
                    <a:pt x="302514" y="59978"/>
                  </a:cubicBezTo>
                  <a:lnTo>
                    <a:pt x="302514" y="105427"/>
                  </a:lnTo>
                  <a:cubicBezTo>
                    <a:pt x="336817" y="134979"/>
                    <a:pt x="356486" y="177514"/>
                    <a:pt x="356521" y="222216"/>
                  </a:cubicBezTo>
                  <a:cubicBezTo>
                    <a:pt x="356594" y="242385"/>
                    <a:pt x="352546" y="262365"/>
                    <a:pt x="344615" y="280983"/>
                  </a:cubicBezTo>
                  <a:cubicBezTo>
                    <a:pt x="299562" y="235255"/>
                    <a:pt x="278702" y="183286"/>
                    <a:pt x="278702" y="82982"/>
                  </a:cubicBezTo>
                  <a:lnTo>
                    <a:pt x="278702" y="47125"/>
                  </a:lnTo>
                  <a:cubicBezTo>
                    <a:pt x="266311" y="41542"/>
                    <a:pt x="253348" y="37265"/>
                    <a:pt x="240030" y="34366"/>
                  </a:cubicBezTo>
                  <a:close/>
                  <a:moveTo>
                    <a:pt x="144780" y="408017"/>
                  </a:moveTo>
                  <a:cubicBezTo>
                    <a:pt x="178734" y="417083"/>
                    <a:pt x="214553" y="417083"/>
                    <a:pt x="248507" y="408017"/>
                  </a:cubicBezTo>
                  <a:cubicBezTo>
                    <a:pt x="225266" y="300076"/>
                    <a:pt x="216027" y="231064"/>
                    <a:pt x="216027" y="53459"/>
                  </a:cubicBezTo>
                  <a:lnTo>
                    <a:pt x="216027" y="838"/>
                  </a:lnTo>
                  <a:cubicBezTo>
                    <a:pt x="209550" y="0"/>
                    <a:pt x="203359" y="0"/>
                    <a:pt x="196977" y="0"/>
                  </a:cubicBezTo>
                  <a:cubicBezTo>
                    <a:pt x="190595" y="0"/>
                    <a:pt x="183928" y="0"/>
                    <a:pt x="177927" y="838"/>
                  </a:cubicBezTo>
                  <a:lnTo>
                    <a:pt x="177927" y="53459"/>
                  </a:lnTo>
                  <a:cubicBezTo>
                    <a:pt x="177546" y="230691"/>
                    <a:pt x="168212" y="300076"/>
                    <a:pt x="144971" y="408017"/>
                  </a:cubicBezTo>
                  <a:close/>
                  <a:moveTo>
                    <a:pt x="0" y="222216"/>
                  </a:moveTo>
                  <a:cubicBezTo>
                    <a:pt x="-49" y="282091"/>
                    <a:pt x="28397" y="338579"/>
                    <a:pt x="76962" y="375048"/>
                  </a:cubicBezTo>
                  <a:cubicBezTo>
                    <a:pt x="133636" y="302031"/>
                    <a:pt x="153734" y="220447"/>
                    <a:pt x="153734" y="66497"/>
                  </a:cubicBezTo>
                  <a:lnTo>
                    <a:pt x="153734" y="34366"/>
                  </a:lnTo>
                  <a:cubicBezTo>
                    <a:pt x="140413" y="37253"/>
                    <a:pt x="127448" y="41531"/>
                    <a:pt x="115062" y="47125"/>
                  </a:cubicBezTo>
                  <a:lnTo>
                    <a:pt x="115062" y="82982"/>
                  </a:lnTo>
                  <a:cubicBezTo>
                    <a:pt x="115062" y="183286"/>
                    <a:pt x="94107" y="234975"/>
                    <a:pt x="49149" y="280983"/>
                  </a:cubicBezTo>
                  <a:cubicBezTo>
                    <a:pt x="23848" y="219644"/>
                    <a:pt x="40699" y="149375"/>
                    <a:pt x="91250" y="105427"/>
                  </a:cubicBezTo>
                  <a:lnTo>
                    <a:pt x="91250" y="59978"/>
                  </a:lnTo>
                  <a:cubicBezTo>
                    <a:pt x="34351" y="95141"/>
                    <a:pt x="-104" y="156401"/>
                    <a:pt x="0" y="2222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xmlns="" id="{3D5856DF-3405-D49A-F33E-CD09B26E7DF7}"/>
                </a:ext>
              </a:extLst>
            </p:cNvPr>
            <p:cNvSpPr/>
            <p:nvPr/>
          </p:nvSpPr>
          <p:spPr>
            <a:xfrm>
              <a:off x="5399246" y="3367438"/>
              <a:ext cx="204216" cy="239911"/>
            </a:xfrm>
            <a:custGeom>
              <a:avLst/>
              <a:gdLst>
                <a:gd name="connsiteX0" fmla="*/ 111157 w 204216"/>
                <a:gd name="connsiteY0" fmla="*/ 0 h 239911"/>
                <a:gd name="connsiteX1" fmla="*/ 52388 w 204216"/>
                <a:gd name="connsiteY1" fmla="*/ 27381 h 239911"/>
                <a:gd name="connsiteX2" fmla="*/ 50102 w 204216"/>
                <a:gd name="connsiteY2" fmla="*/ 27381 h 239911"/>
                <a:gd name="connsiteX3" fmla="*/ 50102 w 204216"/>
                <a:gd name="connsiteY3" fmla="*/ 5215 h 239911"/>
                <a:gd name="connsiteX4" fmla="*/ 0 w 204216"/>
                <a:gd name="connsiteY4" fmla="*/ 5215 h 239911"/>
                <a:gd name="connsiteX5" fmla="*/ 0 w 204216"/>
                <a:gd name="connsiteY5" fmla="*/ 239911 h 239911"/>
                <a:gd name="connsiteX6" fmla="*/ 50102 w 204216"/>
                <a:gd name="connsiteY6" fmla="*/ 239911 h 239911"/>
                <a:gd name="connsiteX7" fmla="*/ 50102 w 204216"/>
                <a:gd name="connsiteY7" fmla="*/ 165405 h 239911"/>
                <a:gd name="connsiteX8" fmla="*/ 52388 w 204216"/>
                <a:gd name="connsiteY8" fmla="*/ 165405 h 239911"/>
                <a:gd name="connsiteX9" fmla="*/ 111157 w 204216"/>
                <a:gd name="connsiteY9" fmla="*/ 192786 h 239911"/>
                <a:gd name="connsiteX10" fmla="*/ 204216 w 204216"/>
                <a:gd name="connsiteY10" fmla="*/ 96300 h 239911"/>
                <a:gd name="connsiteX11" fmla="*/ 111157 w 204216"/>
                <a:gd name="connsiteY11" fmla="*/ 0 h 239911"/>
                <a:gd name="connsiteX12" fmla="*/ 101060 w 204216"/>
                <a:gd name="connsiteY12" fmla="*/ 146592 h 239911"/>
                <a:gd name="connsiteX13" fmla="*/ 50007 w 204216"/>
                <a:gd name="connsiteY13" fmla="*/ 96300 h 239911"/>
                <a:gd name="connsiteX14" fmla="*/ 101441 w 204216"/>
                <a:gd name="connsiteY14" fmla="*/ 46381 h 239911"/>
                <a:gd name="connsiteX15" fmla="*/ 152495 w 204216"/>
                <a:gd name="connsiteY15" fmla="*/ 96486 h 239911"/>
                <a:gd name="connsiteX16" fmla="*/ 102403 w 204216"/>
                <a:gd name="connsiteY16" fmla="*/ 146594 h 239911"/>
                <a:gd name="connsiteX17" fmla="*/ 101060 w 204216"/>
                <a:gd name="connsiteY17" fmla="*/ 146592 h 23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4216" h="239911">
                  <a:moveTo>
                    <a:pt x="111157" y="0"/>
                  </a:moveTo>
                  <a:cubicBezTo>
                    <a:pt x="83439" y="0"/>
                    <a:pt x="62675" y="10338"/>
                    <a:pt x="52388" y="27381"/>
                  </a:cubicBezTo>
                  <a:lnTo>
                    <a:pt x="50102" y="27381"/>
                  </a:lnTo>
                  <a:lnTo>
                    <a:pt x="50102" y="5215"/>
                  </a:lnTo>
                  <a:lnTo>
                    <a:pt x="0" y="5215"/>
                  </a:lnTo>
                  <a:lnTo>
                    <a:pt x="0" y="239911"/>
                  </a:lnTo>
                  <a:lnTo>
                    <a:pt x="50102" y="239911"/>
                  </a:lnTo>
                  <a:lnTo>
                    <a:pt x="50102" y="165405"/>
                  </a:lnTo>
                  <a:lnTo>
                    <a:pt x="52388" y="165405"/>
                  </a:lnTo>
                  <a:cubicBezTo>
                    <a:pt x="62675" y="182448"/>
                    <a:pt x="83439" y="192786"/>
                    <a:pt x="111157" y="192786"/>
                  </a:cubicBezTo>
                  <a:cubicBezTo>
                    <a:pt x="163163" y="192786"/>
                    <a:pt x="204216" y="150038"/>
                    <a:pt x="204216" y="96300"/>
                  </a:cubicBezTo>
                  <a:cubicBezTo>
                    <a:pt x="204216" y="42562"/>
                    <a:pt x="163354" y="0"/>
                    <a:pt x="111157" y="0"/>
                  </a:cubicBezTo>
                  <a:close/>
                  <a:moveTo>
                    <a:pt x="101060" y="146592"/>
                  </a:moveTo>
                  <a:cubicBezTo>
                    <a:pt x="72759" y="146489"/>
                    <a:pt x="49901" y="123973"/>
                    <a:pt x="50007" y="96300"/>
                  </a:cubicBezTo>
                  <a:cubicBezTo>
                    <a:pt x="50112" y="68628"/>
                    <a:pt x="73140" y="46278"/>
                    <a:pt x="101441" y="46381"/>
                  </a:cubicBezTo>
                  <a:cubicBezTo>
                    <a:pt x="129668" y="46484"/>
                    <a:pt x="152495" y="68886"/>
                    <a:pt x="152495" y="96486"/>
                  </a:cubicBezTo>
                  <a:cubicBezTo>
                    <a:pt x="152814" y="123848"/>
                    <a:pt x="130387" y="146283"/>
                    <a:pt x="102403" y="146594"/>
                  </a:cubicBezTo>
                  <a:cubicBezTo>
                    <a:pt x="101955" y="146599"/>
                    <a:pt x="101508" y="146598"/>
                    <a:pt x="101060" y="1465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xmlns="" id="{D5ED2937-2339-A31B-9024-2ED4F16BB14A}"/>
                </a:ext>
              </a:extLst>
            </p:cNvPr>
            <p:cNvSpPr/>
            <p:nvPr/>
          </p:nvSpPr>
          <p:spPr>
            <a:xfrm>
              <a:off x="5150167" y="3317705"/>
              <a:ext cx="252793" cy="237769"/>
            </a:xfrm>
            <a:custGeom>
              <a:avLst/>
              <a:gdLst>
                <a:gd name="connsiteX0" fmla="*/ 195453 w 252793"/>
                <a:gd name="connsiteY0" fmla="*/ 0 h 237769"/>
                <a:gd name="connsiteX1" fmla="*/ 138303 w 252793"/>
                <a:gd name="connsiteY1" fmla="*/ 117069 h 237769"/>
                <a:gd name="connsiteX2" fmla="*/ 61627 w 252793"/>
                <a:gd name="connsiteY2" fmla="*/ 0 h 237769"/>
                <a:gd name="connsiteX3" fmla="*/ 0 w 252793"/>
                <a:gd name="connsiteY3" fmla="*/ 0 h 237769"/>
                <a:gd name="connsiteX4" fmla="*/ 112681 w 252793"/>
                <a:gd name="connsiteY4" fmla="*/ 169782 h 237769"/>
                <a:gd name="connsiteX5" fmla="*/ 110680 w 252793"/>
                <a:gd name="connsiteY5" fmla="*/ 173880 h 237769"/>
                <a:gd name="connsiteX6" fmla="*/ 84772 w 252793"/>
                <a:gd name="connsiteY6" fmla="*/ 188502 h 237769"/>
                <a:gd name="connsiteX7" fmla="*/ 49054 w 252793"/>
                <a:gd name="connsiteY7" fmla="*/ 188502 h 237769"/>
                <a:gd name="connsiteX8" fmla="*/ 49054 w 252793"/>
                <a:gd name="connsiteY8" fmla="*/ 237769 h 237769"/>
                <a:gd name="connsiteX9" fmla="*/ 91440 w 252793"/>
                <a:gd name="connsiteY9" fmla="*/ 237769 h 237769"/>
                <a:gd name="connsiteX10" fmla="*/ 154114 w 252793"/>
                <a:gd name="connsiteY10" fmla="*/ 199678 h 237769"/>
                <a:gd name="connsiteX11" fmla="*/ 252793 w 252793"/>
                <a:gd name="connsiteY11" fmla="*/ 0 h 23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793" h="237769">
                  <a:moveTo>
                    <a:pt x="195453" y="0"/>
                  </a:moveTo>
                  <a:lnTo>
                    <a:pt x="138303" y="117069"/>
                  </a:lnTo>
                  <a:lnTo>
                    <a:pt x="61627" y="0"/>
                  </a:lnTo>
                  <a:lnTo>
                    <a:pt x="0" y="0"/>
                  </a:lnTo>
                  <a:lnTo>
                    <a:pt x="112681" y="169782"/>
                  </a:lnTo>
                  <a:lnTo>
                    <a:pt x="110680" y="173880"/>
                  </a:lnTo>
                  <a:cubicBezTo>
                    <a:pt x="106558" y="184039"/>
                    <a:pt x="95832" y="190093"/>
                    <a:pt x="84772" y="188502"/>
                  </a:cubicBezTo>
                  <a:lnTo>
                    <a:pt x="49054" y="188502"/>
                  </a:lnTo>
                  <a:lnTo>
                    <a:pt x="49054" y="237769"/>
                  </a:lnTo>
                  <a:lnTo>
                    <a:pt x="91440" y="237769"/>
                  </a:lnTo>
                  <a:cubicBezTo>
                    <a:pt x="125920" y="237769"/>
                    <a:pt x="139732" y="228456"/>
                    <a:pt x="154114" y="199678"/>
                  </a:cubicBezTo>
                  <a:lnTo>
                    <a:pt x="25279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xmlns="" id="{8C15FB1B-5CED-9CC6-E87B-D38F24A284CB}"/>
                </a:ext>
              </a:extLst>
            </p:cNvPr>
            <p:cNvSpPr/>
            <p:nvPr/>
          </p:nvSpPr>
          <p:spPr>
            <a:xfrm>
              <a:off x="6524150" y="3296285"/>
              <a:ext cx="202880" cy="264643"/>
            </a:xfrm>
            <a:custGeom>
              <a:avLst/>
              <a:gdLst>
                <a:gd name="connsiteX0" fmla="*/ 115537 w 202880"/>
                <a:gd name="connsiteY0" fmla="*/ 85031 h 264643"/>
                <a:gd name="connsiteX1" fmla="*/ 51338 w 202880"/>
                <a:gd name="connsiteY1" fmla="*/ 115299 h 264643"/>
                <a:gd name="connsiteX2" fmla="*/ 48957 w 202880"/>
                <a:gd name="connsiteY2" fmla="*/ 115299 h 264643"/>
                <a:gd name="connsiteX3" fmla="*/ 111250 w 202880"/>
                <a:gd name="connsiteY3" fmla="*/ 57091 h 264643"/>
                <a:gd name="connsiteX4" fmla="*/ 186784 w 202880"/>
                <a:gd name="connsiteY4" fmla="*/ 47777 h 264643"/>
                <a:gd name="connsiteX5" fmla="*/ 186784 w 202880"/>
                <a:gd name="connsiteY5" fmla="*/ 0 h 264643"/>
                <a:gd name="connsiteX6" fmla="*/ 102487 w 202880"/>
                <a:gd name="connsiteY6" fmla="*/ 12014 h 264643"/>
                <a:gd name="connsiteX7" fmla="*/ 475 w 202880"/>
                <a:gd name="connsiteY7" fmla="*/ 124892 h 264643"/>
                <a:gd name="connsiteX8" fmla="*/ 104488 w 202880"/>
                <a:gd name="connsiteY8" fmla="*/ 264592 h 264643"/>
                <a:gd name="connsiteX9" fmla="*/ 202829 w 202880"/>
                <a:gd name="connsiteY9" fmla="*/ 174583 h 264643"/>
                <a:gd name="connsiteX10" fmla="*/ 202881 w 202880"/>
                <a:gd name="connsiteY10" fmla="*/ 171458 h 264643"/>
                <a:gd name="connsiteX11" fmla="*/ 115537 w 202880"/>
                <a:gd name="connsiteY11" fmla="*/ 85031 h 264643"/>
                <a:gd name="connsiteX12" fmla="*/ 103059 w 202880"/>
                <a:gd name="connsiteY12" fmla="*/ 217466 h 264643"/>
                <a:gd name="connsiteX13" fmla="*/ 55053 w 202880"/>
                <a:gd name="connsiteY13" fmla="*/ 170527 h 264643"/>
                <a:gd name="connsiteX14" fmla="*/ 103059 w 202880"/>
                <a:gd name="connsiteY14" fmla="*/ 123588 h 264643"/>
                <a:gd name="connsiteX15" fmla="*/ 150702 w 202880"/>
                <a:gd name="connsiteY15" fmla="*/ 168254 h 264643"/>
                <a:gd name="connsiteX16" fmla="*/ 150684 w 202880"/>
                <a:gd name="connsiteY16" fmla="*/ 170807 h 264643"/>
                <a:gd name="connsiteX17" fmla="*/ 105276 w 202880"/>
                <a:gd name="connsiteY17" fmla="*/ 217464 h 264643"/>
                <a:gd name="connsiteX18" fmla="*/ 103059 w 202880"/>
                <a:gd name="connsiteY18" fmla="*/ 217466 h 264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2880" h="264643">
                  <a:moveTo>
                    <a:pt x="115537" y="85031"/>
                  </a:moveTo>
                  <a:cubicBezTo>
                    <a:pt x="90261" y="83770"/>
                    <a:pt x="66068" y="95177"/>
                    <a:pt x="51338" y="115299"/>
                  </a:cubicBezTo>
                  <a:lnTo>
                    <a:pt x="48957" y="115299"/>
                  </a:lnTo>
                  <a:cubicBezTo>
                    <a:pt x="52767" y="78791"/>
                    <a:pt x="69912" y="62492"/>
                    <a:pt x="111250" y="57091"/>
                  </a:cubicBezTo>
                  <a:lnTo>
                    <a:pt x="186784" y="47777"/>
                  </a:lnTo>
                  <a:lnTo>
                    <a:pt x="186784" y="0"/>
                  </a:lnTo>
                  <a:lnTo>
                    <a:pt x="102487" y="12014"/>
                  </a:lnTo>
                  <a:cubicBezTo>
                    <a:pt x="32098" y="21886"/>
                    <a:pt x="4094" y="53552"/>
                    <a:pt x="475" y="124892"/>
                  </a:cubicBezTo>
                  <a:cubicBezTo>
                    <a:pt x="-4097" y="205732"/>
                    <a:pt x="23906" y="264592"/>
                    <a:pt x="104488" y="264592"/>
                  </a:cubicBezTo>
                  <a:cubicBezTo>
                    <a:pt x="157064" y="266289"/>
                    <a:pt x="201093" y="225991"/>
                    <a:pt x="202829" y="174583"/>
                  </a:cubicBezTo>
                  <a:cubicBezTo>
                    <a:pt x="202864" y="173542"/>
                    <a:pt x="202881" y="172500"/>
                    <a:pt x="202881" y="171458"/>
                  </a:cubicBezTo>
                  <a:cubicBezTo>
                    <a:pt x="202500" y="119956"/>
                    <a:pt x="167067" y="85031"/>
                    <a:pt x="115537" y="85031"/>
                  </a:cubicBezTo>
                  <a:close/>
                  <a:moveTo>
                    <a:pt x="103059" y="217466"/>
                  </a:moveTo>
                  <a:cubicBezTo>
                    <a:pt x="76546" y="217466"/>
                    <a:pt x="55053" y="196451"/>
                    <a:pt x="55053" y="170527"/>
                  </a:cubicBezTo>
                  <a:cubicBezTo>
                    <a:pt x="55053" y="144603"/>
                    <a:pt x="76546" y="123588"/>
                    <a:pt x="103059" y="123588"/>
                  </a:cubicBezTo>
                  <a:cubicBezTo>
                    <a:pt x="128830" y="123058"/>
                    <a:pt x="150160" y="143056"/>
                    <a:pt x="150702" y="168254"/>
                  </a:cubicBezTo>
                  <a:cubicBezTo>
                    <a:pt x="150720" y="169105"/>
                    <a:pt x="150714" y="169956"/>
                    <a:pt x="150684" y="170807"/>
                  </a:cubicBezTo>
                  <a:cubicBezTo>
                    <a:pt x="151322" y="195951"/>
                    <a:pt x="130992" y="216840"/>
                    <a:pt x="105276" y="217464"/>
                  </a:cubicBezTo>
                  <a:cubicBezTo>
                    <a:pt x="104537" y="217482"/>
                    <a:pt x="103798" y="217483"/>
                    <a:pt x="103059" y="217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xmlns="" id="{4B558A0C-5674-DAE2-990E-26A474A47134}"/>
                </a:ext>
              </a:extLst>
            </p:cNvPr>
            <p:cNvSpPr/>
            <p:nvPr/>
          </p:nvSpPr>
          <p:spPr>
            <a:xfrm>
              <a:off x="5624798" y="3367438"/>
              <a:ext cx="204501" cy="192972"/>
            </a:xfrm>
            <a:custGeom>
              <a:avLst/>
              <a:gdLst>
                <a:gd name="connsiteX0" fmla="*/ 154115 w 204501"/>
                <a:gd name="connsiteY0" fmla="*/ 27381 h 192972"/>
                <a:gd name="connsiteX1" fmla="*/ 151733 w 204501"/>
                <a:gd name="connsiteY1" fmla="*/ 27381 h 192972"/>
                <a:gd name="connsiteX2" fmla="*/ 93059 w 204501"/>
                <a:gd name="connsiteY2" fmla="*/ 0 h 192972"/>
                <a:gd name="connsiteX3" fmla="*/ 0 w 204501"/>
                <a:gd name="connsiteY3" fmla="*/ 96486 h 192972"/>
                <a:gd name="connsiteX4" fmla="*/ 93059 w 204501"/>
                <a:gd name="connsiteY4" fmla="*/ 192972 h 192972"/>
                <a:gd name="connsiteX5" fmla="*/ 151733 w 204501"/>
                <a:gd name="connsiteY5" fmla="*/ 165591 h 192972"/>
                <a:gd name="connsiteX6" fmla="*/ 154115 w 204501"/>
                <a:gd name="connsiteY6" fmla="*/ 165591 h 192972"/>
                <a:gd name="connsiteX7" fmla="*/ 154115 w 204501"/>
                <a:gd name="connsiteY7" fmla="*/ 187757 h 192972"/>
                <a:gd name="connsiteX8" fmla="*/ 204502 w 204501"/>
                <a:gd name="connsiteY8" fmla="*/ 187757 h 192972"/>
                <a:gd name="connsiteX9" fmla="*/ 204502 w 204501"/>
                <a:gd name="connsiteY9" fmla="*/ 5215 h 192972"/>
                <a:gd name="connsiteX10" fmla="*/ 154305 w 204501"/>
                <a:gd name="connsiteY10" fmla="*/ 5215 h 192972"/>
                <a:gd name="connsiteX11" fmla="*/ 103251 w 204501"/>
                <a:gd name="connsiteY11" fmla="*/ 146592 h 192972"/>
                <a:gd name="connsiteX12" fmla="*/ 51627 w 204501"/>
                <a:gd name="connsiteY12" fmla="*/ 96860 h 192972"/>
                <a:gd name="connsiteX13" fmla="*/ 102489 w 204501"/>
                <a:gd name="connsiteY13" fmla="*/ 46383 h 192972"/>
                <a:gd name="connsiteX14" fmla="*/ 154113 w 204501"/>
                <a:gd name="connsiteY14" fmla="*/ 96115 h 192972"/>
                <a:gd name="connsiteX15" fmla="*/ 154115 w 204501"/>
                <a:gd name="connsiteY15" fmla="*/ 96486 h 192972"/>
                <a:gd name="connsiteX16" fmla="*/ 104017 w 204501"/>
                <a:gd name="connsiteY16" fmla="*/ 146589 h 192972"/>
                <a:gd name="connsiteX17" fmla="*/ 103251 w 204501"/>
                <a:gd name="connsiteY17" fmla="*/ 146592 h 19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4501" h="192972">
                  <a:moveTo>
                    <a:pt x="154115" y="27381"/>
                  </a:moveTo>
                  <a:lnTo>
                    <a:pt x="151733" y="27381"/>
                  </a:lnTo>
                  <a:cubicBezTo>
                    <a:pt x="141256" y="10338"/>
                    <a:pt x="120301" y="0"/>
                    <a:pt x="93059" y="0"/>
                  </a:cubicBezTo>
                  <a:cubicBezTo>
                    <a:pt x="41053" y="0"/>
                    <a:pt x="0" y="42841"/>
                    <a:pt x="0" y="96486"/>
                  </a:cubicBezTo>
                  <a:cubicBezTo>
                    <a:pt x="0" y="150131"/>
                    <a:pt x="41053" y="192972"/>
                    <a:pt x="93059" y="192972"/>
                  </a:cubicBezTo>
                  <a:cubicBezTo>
                    <a:pt x="120301" y="192972"/>
                    <a:pt x="141256" y="182634"/>
                    <a:pt x="151733" y="165591"/>
                  </a:cubicBezTo>
                  <a:lnTo>
                    <a:pt x="154115" y="165591"/>
                  </a:lnTo>
                  <a:lnTo>
                    <a:pt x="154115" y="187757"/>
                  </a:lnTo>
                  <a:lnTo>
                    <a:pt x="204502" y="187757"/>
                  </a:lnTo>
                  <a:lnTo>
                    <a:pt x="204502" y="5215"/>
                  </a:lnTo>
                  <a:lnTo>
                    <a:pt x="154305" y="5215"/>
                  </a:lnTo>
                  <a:close/>
                  <a:moveTo>
                    <a:pt x="103251" y="146592"/>
                  </a:moveTo>
                  <a:cubicBezTo>
                    <a:pt x="74950" y="146798"/>
                    <a:pt x="51837" y="124532"/>
                    <a:pt x="51627" y="96860"/>
                  </a:cubicBezTo>
                  <a:cubicBezTo>
                    <a:pt x="51416" y="69188"/>
                    <a:pt x="74188" y="46589"/>
                    <a:pt x="102489" y="46383"/>
                  </a:cubicBezTo>
                  <a:cubicBezTo>
                    <a:pt x="130790" y="46177"/>
                    <a:pt x="153903" y="68443"/>
                    <a:pt x="154113" y="96115"/>
                  </a:cubicBezTo>
                  <a:cubicBezTo>
                    <a:pt x="154114" y="96239"/>
                    <a:pt x="154115" y="96362"/>
                    <a:pt x="154115" y="96486"/>
                  </a:cubicBezTo>
                  <a:cubicBezTo>
                    <a:pt x="154430" y="123848"/>
                    <a:pt x="132001" y="146280"/>
                    <a:pt x="104017" y="146589"/>
                  </a:cubicBezTo>
                  <a:cubicBezTo>
                    <a:pt x="103761" y="146592"/>
                    <a:pt x="103506" y="146593"/>
                    <a:pt x="103251" y="1465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xmlns="" id="{5EAF0A15-F778-8DD5-AAE9-BD6807C30A8E}"/>
                </a:ext>
              </a:extLst>
            </p:cNvPr>
            <p:cNvSpPr/>
            <p:nvPr/>
          </p:nvSpPr>
          <p:spPr>
            <a:xfrm>
              <a:off x="6086426" y="3367159"/>
              <a:ext cx="190548" cy="193327"/>
            </a:xfrm>
            <a:custGeom>
              <a:avLst/>
              <a:gdLst>
                <a:gd name="connsiteX0" fmla="*/ 101013 w 190548"/>
                <a:gd name="connsiteY0" fmla="*/ 47219 h 193327"/>
                <a:gd name="connsiteX1" fmla="*/ 146638 w 190548"/>
                <a:gd name="connsiteY1" fmla="*/ 75811 h 193327"/>
                <a:gd name="connsiteX2" fmla="*/ 190548 w 190548"/>
                <a:gd name="connsiteY2" fmla="*/ 57184 h 193327"/>
                <a:gd name="connsiteX3" fmla="*/ 100156 w 190548"/>
                <a:gd name="connsiteY3" fmla="*/ 93 h 193327"/>
                <a:gd name="connsiteX4" fmla="*/ 94 w 190548"/>
                <a:gd name="connsiteY4" fmla="*/ 89642 h 193327"/>
                <a:gd name="connsiteX5" fmla="*/ 48 w 190548"/>
                <a:gd name="connsiteY5" fmla="*/ 96766 h 193327"/>
                <a:gd name="connsiteX6" fmla="*/ 93083 w 190548"/>
                <a:gd name="connsiteY6" fmla="*/ 193286 h 193327"/>
                <a:gd name="connsiteX7" fmla="*/ 99775 w 190548"/>
                <a:gd name="connsiteY7" fmla="*/ 193252 h 193327"/>
                <a:gd name="connsiteX8" fmla="*/ 190167 w 190548"/>
                <a:gd name="connsiteY8" fmla="*/ 136161 h 193327"/>
                <a:gd name="connsiteX9" fmla="*/ 146448 w 190548"/>
                <a:gd name="connsiteY9" fmla="*/ 117534 h 193327"/>
                <a:gd name="connsiteX10" fmla="*/ 81301 w 190548"/>
                <a:gd name="connsiteY10" fmla="*/ 142339 h 193327"/>
                <a:gd name="connsiteX11" fmla="*/ 51769 w 190548"/>
                <a:gd name="connsiteY11" fmla="*/ 96952 h 193327"/>
                <a:gd name="connsiteX12" fmla="*/ 96012 w 190548"/>
                <a:gd name="connsiteY12" fmla="*/ 47298 h 193327"/>
                <a:gd name="connsiteX13" fmla="*/ 101013 w 190548"/>
                <a:gd name="connsiteY13" fmla="*/ 47219 h 19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0548" h="193327">
                  <a:moveTo>
                    <a:pt x="101013" y="47219"/>
                  </a:moveTo>
                  <a:cubicBezTo>
                    <a:pt x="120780" y="46696"/>
                    <a:pt x="138869" y="58031"/>
                    <a:pt x="146638" y="75811"/>
                  </a:cubicBezTo>
                  <a:lnTo>
                    <a:pt x="190548" y="57184"/>
                  </a:lnTo>
                  <a:cubicBezTo>
                    <a:pt x="179118" y="22539"/>
                    <a:pt x="143590" y="93"/>
                    <a:pt x="100156" y="93"/>
                  </a:cubicBezTo>
                  <a:cubicBezTo>
                    <a:pt x="47234" y="-2196"/>
                    <a:pt x="2435" y="37896"/>
                    <a:pt x="94" y="89642"/>
                  </a:cubicBezTo>
                  <a:cubicBezTo>
                    <a:pt x="-14" y="92015"/>
                    <a:pt x="-29" y="94391"/>
                    <a:pt x="48" y="96766"/>
                  </a:cubicBezTo>
                  <a:cubicBezTo>
                    <a:pt x="-1520" y="148539"/>
                    <a:pt x="40133" y="191753"/>
                    <a:pt x="93083" y="193286"/>
                  </a:cubicBezTo>
                  <a:cubicBezTo>
                    <a:pt x="95314" y="193351"/>
                    <a:pt x="97546" y="193340"/>
                    <a:pt x="99775" y="193252"/>
                  </a:cubicBezTo>
                  <a:cubicBezTo>
                    <a:pt x="143209" y="193252"/>
                    <a:pt x="178737" y="170807"/>
                    <a:pt x="190167" y="136161"/>
                  </a:cubicBezTo>
                  <a:lnTo>
                    <a:pt x="146448" y="117534"/>
                  </a:lnTo>
                  <a:cubicBezTo>
                    <a:pt x="135463" y="141974"/>
                    <a:pt x="106296" y="153080"/>
                    <a:pt x="81301" y="142339"/>
                  </a:cubicBezTo>
                  <a:cubicBezTo>
                    <a:pt x="62961" y="134459"/>
                    <a:pt x="51298" y="116535"/>
                    <a:pt x="51769" y="96952"/>
                  </a:cubicBezTo>
                  <a:cubicBezTo>
                    <a:pt x="49963" y="71295"/>
                    <a:pt x="69771" y="49064"/>
                    <a:pt x="96012" y="47298"/>
                  </a:cubicBezTo>
                  <a:cubicBezTo>
                    <a:pt x="97676" y="47186"/>
                    <a:pt x="99346" y="47159"/>
                    <a:pt x="101013" y="472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xmlns="" id="{57A91224-6C39-FF5E-8634-E970793056C6}"/>
                </a:ext>
              </a:extLst>
            </p:cNvPr>
            <p:cNvSpPr/>
            <p:nvPr/>
          </p:nvSpPr>
          <p:spPr>
            <a:xfrm>
              <a:off x="5854160" y="3372933"/>
              <a:ext cx="199739" cy="183565"/>
            </a:xfrm>
            <a:custGeom>
              <a:avLst/>
              <a:gdLst>
                <a:gd name="connsiteX0" fmla="*/ 41815 w 199739"/>
                <a:gd name="connsiteY0" fmla="*/ 0 h 183565"/>
                <a:gd name="connsiteX1" fmla="*/ 33338 w 199739"/>
                <a:gd name="connsiteY1" fmla="*/ 113157 h 183565"/>
                <a:gd name="connsiteX2" fmla="*/ 12192 w 199739"/>
                <a:gd name="connsiteY2" fmla="*/ 137465 h 183565"/>
                <a:gd name="connsiteX3" fmla="*/ 0 w 199739"/>
                <a:gd name="connsiteY3" fmla="*/ 137465 h 183565"/>
                <a:gd name="connsiteX4" fmla="*/ 0 w 199739"/>
                <a:gd name="connsiteY4" fmla="*/ 183566 h 183565"/>
                <a:gd name="connsiteX5" fmla="*/ 29813 w 199739"/>
                <a:gd name="connsiteY5" fmla="*/ 183566 h 183565"/>
                <a:gd name="connsiteX6" fmla="*/ 80772 w 199739"/>
                <a:gd name="connsiteY6" fmla="*/ 131411 h 183565"/>
                <a:gd name="connsiteX7" fmla="*/ 87058 w 199739"/>
                <a:gd name="connsiteY7" fmla="*/ 47591 h 183565"/>
                <a:gd name="connsiteX8" fmla="*/ 149066 w 199739"/>
                <a:gd name="connsiteY8" fmla="*/ 47591 h 183565"/>
                <a:gd name="connsiteX9" fmla="*/ 149066 w 199739"/>
                <a:gd name="connsiteY9" fmla="*/ 182262 h 183565"/>
                <a:gd name="connsiteX10" fmla="*/ 199739 w 199739"/>
                <a:gd name="connsiteY10" fmla="*/ 182262 h 183565"/>
                <a:gd name="connsiteX11" fmla="*/ 199739 w 199739"/>
                <a:gd name="connsiteY11" fmla="*/ 0 h 1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739" h="183565">
                  <a:moveTo>
                    <a:pt x="41815" y="0"/>
                  </a:moveTo>
                  <a:lnTo>
                    <a:pt x="33338" y="113157"/>
                  </a:lnTo>
                  <a:cubicBezTo>
                    <a:pt x="32004" y="130945"/>
                    <a:pt x="26099" y="137465"/>
                    <a:pt x="12192" y="137465"/>
                  </a:cubicBezTo>
                  <a:lnTo>
                    <a:pt x="0" y="137465"/>
                  </a:lnTo>
                  <a:lnTo>
                    <a:pt x="0" y="183566"/>
                  </a:lnTo>
                  <a:lnTo>
                    <a:pt x="29813" y="183566"/>
                  </a:lnTo>
                  <a:cubicBezTo>
                    <a:pt x="63437" y="183566"/>
                    <a:pt x="78105" y="167919"/>
                    <a:pt x="80772" y="131411"/>
                  </a:cubicBezTo>
                  <a:lnTo>
                    <a:pt x="87058" y="47591"/>
                  </a:lnTo>
                  <a:lnTo>
                    <a:pt x="149066" y="47591"/>
                  </a:lnTo>
                  <a:lnTo>
                    <a:pt x="149066" y="182262"/>
                  </a:lnTo>
                  <a:lnTo>
                    <a:pt x="199739" y="182262"/>
                  </a:lnTo>
                  <a:lnTo>
                    <a:pt x="19973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 27">
              <a:extLst>
                <a:ext uri="{FF2B5EF4-FFF2-40B4-BE49-F238E27FC236}">
                  <a16:creationId xmlns:a16="http://schemas.microsoft.com/office/drawing/2014/main" xmlns="" id="{7306CC8F-5646-0623-BF42-47B8044B6411}"/>
                </a:ext>
              </a:extLst>
            </p:cNvPr>
            <p:cNvSpPr/>
            <p:nvPr/>
          </p:nvSpPr>
          <p:spPr>
            <a:xfrm>
              <a:off x="6305359" y="3372654"/>
              <a:ext cx="182879" cy="182541"/>
            </a:xfrm>
            <a:custGeom>
              <a:avLst/>
              <a:gdLst>
                <a:gd name="connsiteX0" fmla="*/ 130588 w 182879"/>
                <a:gd name="connsiteY0" fmla="*/ 0 h 182541"/>
                <a:gd name="connsiteX1" fmla="*/ 50102 w 182879"/>
                <a:gd name="connsiteY1" fmla="*/ 117348 h 182541"/>
                <a:gd name="connsiteX2" fmla="*/ 50102 w 182879"/>
                <a:gd name="connsiteY2" fmla="*/ 0 h 182541"/>
                <a:gd name="connsiteX3" fmla="*/ 0 w 182879"/>
                <a:gd name="connsiteY3" fmla="*/ 0 h 182541"/>
                <a:gd name="connsiteX4" fmla="*/ 0 w 182879"/>
                <a:gd name="connsiteY4" fmla="*/ 182541 h 182541"/>
                <a:gd name="connsiteX5" fmla="*/ 52769 w 182879"/>
                <a:gd name="connsiteY5" fmla="*/ 182541 h 182541"/>
                <a:gd name="connsiteX6" fmla="*/ 132779 w 182879"/>
                <a:gd name="connsiteY6" fmla="*/ 66032 h 182541"/>
                <a:gd name="connsiteX7" fmla="*/ 132779 w 182879"/>
                <a:gd name="connsiteY7" fmla="*/ 182541 h 182541"/>
                <a:gd name="connsiteX8" fmla="*/ 182880 w 182879"/>
                <a:gd name="connsiteY8" fmla="*/ 182541 h 182541"/>
                <a:gd name="connsiteX9" fmla="*/ 182880 w 182879"/>
                <a:gd name="connsiteY9" fmla="*/ 0 h 182541"/>
                <a:gd name="connsiteX10" fmla="*/ 130588 w 182879"/>
                <a:gd name="connsiteY10" fmla="*/ 0 h 18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879" h="182541">
                  <a:moveTo>
                    <a:pt x="130588" y="0"/>
                  </a:moveTo>
                  <a:lnTo>
                    <a:pt x="50102" y="117348"/>
                  </a:lnTo>
                  <a:lnTo>
                    <a:pt x="50102" y="0"/>
                  </a:lnTo>
                  <a:lnTo>
                    <a:pt x="0" y="0"/>
                  </a:lnTo>
                  <a:lnTo>
                    <a:pt x="0" y="182541"/>
                  </a:lnTo>
                  <a:lnTo>
                    <a:pt x="52769" y="182541"/>
                  </a:lnTo>
                  <a:lnTo>
                    <a:pt x="132779" y="66032"/>
                  </a:lnTo>
                  <a:lnTo>
                    <a:pt x="132779" y="182541"/>
                  </a:lnTo>
                  <a:lnTo>
                    <a:pt x="182880" y="182541"/>
                  </a:lnTo>
                  <a:lnTo>
                    <a:pt x="182880" y="0"/>
                  </a:lnTo>
                  <a:lnTo>
                    <a:pt x="1305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38070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5">
            <a:extLst>
              <a:ext uri="{FF2B5EF4-FFF2-40B4-BE49-F238E27FC236}">
                <a16:creationId xmlns:a16="http://schemas.microsoft.com/office/drawing/2014/main" xmlns="" id="{26C3E3C3-12C5-3D4F-9D5C-BAEE932AB28B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78024" y="1662464"/>
            <a:ext cx="5411575" cy="21332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5">
            <a:extLst>
              <a:ext uri="{FF2B5EF4-FFF2-40B4-BE49-F238E27FC236}">
                <a16:creationId xmlns:a16="http://schemas.microsoft.com/office/drawing/2014/main" xmlns="" id="{E3974378-CC4B-9747-9D26-DAC267C91DB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78024" y="3985798"/>
            <a:ext cx="5411575" cy="21332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Объект 5">
            <a:extLst>
              <a:ext uri="{FF2B5EF4-FFF2-40B4-BE49-F238E27FC236}">
                <a16:creationId xmlns:a16="http://schemas.microsoft.com/office/drawing/2014/main" xmlns="" id="{53D51C38-DBF2-204C-8753-49F13F47072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96299" y="1662464"/>
            <a:ext cx="5411575" cy="21332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3" name="Объект 5">
            <a:extLst>
              <a:ext uri="{FF2B5EF4-FFF2-40B4-BE49-F238E27FC236}">
                <a16:creationId xmlns:a16="http://schemas.microsoft.com/office/drawing/2014/main" xmlns="" id="{6F641624-2167-204D-B4E4-857384E5A1BE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96299" y="3985798"/>
            <a:ext cx="5411575" cy="21332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A7211BEE-F50E-81E9-076F-137C74BF61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025" y="6393202"/>
            <a:ext cx="9539738" cy="338917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 u="none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Сноска или пояснение к тексту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46FC94CF-9934-A3D7-2923-D811F4FC8FF0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78025" y="272871"/>
            <a:ext cx="11429849" cy="118445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b="0" i="0">
                <a:solidFill>
                  <a:srgbClr val="3B175C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35122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блока +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5">
            <a:extLst>
              <a:ext uri="{FF2B5EF4-FFF2-40B4-BE49-F238E27FC236}">
                <a16:creationId xmlns:a16="http://schemas.microsoft.com/office/drawing/2014/main" xmlns="" id="{1C9EA735-52D4-8943-BFBE-634DF830FF26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78025" y="1673548"/>
            <a:ext cx="5517657" cy="412427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5" name="Текст 5">
            <a:extLst>
              <a:ext uri="{FF2B5EF4-FFF2-40B4-BE49-F238E27FC236}">
                <a16:creationId xmlns:a16="http://schemas.microsoft.com/office/drawing/2014/main" xmlns="" id="{B5CF5FE8-8933-574A-A2BD-667D108B3BF1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6190155" y="1673548"/>
            <a:ext cx="5517657" cy="412427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0" name="Текст 5">
            <a:extLst>
              <a:ext uri="{FF2B5EF4-FFF2-40B4-BE49-F238E27FC236}">
                <a16:creationId xmlns:a16="http://schemas.microsoft.com/office/drawing/2014/main" xmlns="" id="{F1889988-01B1-6546-B122-29695F06F90F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78025" y="4108568"/>
            <a:ext cx="5517657" cy="42717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1" name="Текст 5">
            <a:extLst>
              <a:ext uri="{FF2B5EF4-FFF2-40B4-BE49-F238E27FC236}">
                <a16:creationId xmlns:a16="http://schemas.microsoft.com/office/drawing/2014/main" xmlns="" id="{F1FD0AAE-781D-B34A-959E-E6D9ED7B611C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6190155" y="4108568"/>
            <a:ext cx="5517657" cy="42717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2" name="Объект 5">
            <a:extLst>
              <a:ext uri="{FF2B5EF4-FFF2-40B4-BE49-F238E27FC236}">
                <a16:creationId xmlns:a16="http://schemas.microsoft.com/office/drawing/2014/main" xmlns="" id="{E8713567-7DAC-0649-A647-03F3991EEED0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78025" y="2085975"/>
            <a:ext cx="5517718" cy="15932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3" name="Объект 5">
            <a:extLst>
              <a:ext uri="{FF2B5EF4-FFF2-40B4-BE49-F238E27FC236}">
                <a16:creationId xmlns:a16="http://schemas.microsoft.com/office/drawing/2014/main" xmlns="" id="{37C2B00B-55D5-5B43-AD62-8F3E53E1016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190156" y="2085975"/>
            <a:ext cx="5517718" cy="15932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4" name="Объект 5">
            <a:extLst>
              <a:ext uri="{FF2B5EF4-FFF2-40B4-BE49-F238E27FC236}">
                <a16:creationId xmlns:a16="http://schemas.microsoft.com/office/drawing/2014/main" xmlns="" id="{F66BD44F-38FB-6044-96A6-F6A7C9C20D8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78025" y="4535741"/>
            <a:ext cx="5517718" cy="157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5" name="Объект 5">
            <a:extLst>
              <a:ext uri="{FF2B5EF4-FFF2-40B4-BE49-F238E27FC236}">
                <a16:creationId xmlns:a16="http://schemas.microsoft.com/office/drawing/2014/main" xmlns="" id="{660F682C-63E7-DC4A-A746-2A6B8C47901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90156" y="4535741"/>
            <a:ext cx="5517718" cy="157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CB0BD8D8-8E98-25D5-2B29-E35CCE38DA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025" y="6393202"/>
            <a:ext cx="9539738" cy="338917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 u="none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Сноска или пояснение к тексту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98F7F3CD-DC2D-8E90-329F-E401DD4EB17D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78025" y="272871"/>
            <a:ext cx="11429849" cy="118445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b="0" i="0">
                <a:solidFill>
                  <a:srgbClr val="3B175C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44999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блоков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5">
            <a:extLst>
              <a:ext uri="{FF2B5EF4-FFF2-40B4-BE49-F238E27FC236}">
                <a16:creationId xmlns:a16="http://schemas.microsoft.com/office/drawing/2014/main" xmlns="" id="{4853FFBD-7DCB-3349-A8BB-55C73B90488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78025" y="1662464"/>
            <a:ext cx="3628957" cy="21332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xmlns="" id="{47B45158-6072-914A-AB0F-9B8C15B25F7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221922" y="4069868"/>
            <a:ext cx="3628957" cy="21332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Объект 5">
            <a:extLst>
              <a:ext uri="{FF2B5EF4-FFF2-40B4-BE49-F238E27FC236}">
                <a16:creationId xmlns:a16="http://schemas.microsoft.com/office/drawing/2014/main" xmlns="" id="{C245D1FA-9B8C-0D4B-9D40-3E6A092CD3A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078917" y="1662464"/>
            <a:ext cx="3628957" cy="21332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Объект 5">
            <a:extLst>
              <a:ext uri="{FF2B5EF4-FFF2-40B4-BE49-F238E27FC236}">
                <a16:creationId xmlns:a16="http://schemas.microsoft.com/office/drawing/2014/main" xmlns="" id="{5AEC017F-A3A6-E346-90BD-19FA97180635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178471" y="1662464"/>
            <a:ext cx="3628957" cy="21332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3" name="Объект 5">
            <a:extLst>
              <a:ext uri="{FF2B5EF4-FFF2-40B4-BE49-F238E27FC236}">
                <a16:creationId xmlns:a16="http://schemas.microsoft.com/office/drawing/2014/main" xmlns="" id="{35CA04DC-29FD-4440-9391-75A4BC2A373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122368" y="4069868"/>
            <a:ext cx="3628957" cy="21332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EF1F46BF-39F0-32EE-8656-123E579C8C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025" y="6393202"/>
            <a:ext cx="9539738" cy="338917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 u="none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Сноска или пояснение к тексту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327857-FE7E-B1FF-4CC9-20570D3E6EDA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78025" y="272871"/>
            <a:ext cx="11429849" cy="118445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b="0" i="0">
                <a:solidFill>
                  <a:srgbClr val="3B175C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51173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блоков +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5">
            <a:extLst>
              <a:ext uri="{FF2B5EF4-FFF2-40B4-BE49-F238E27FC236}">
                <a16:creationId xmlns:a16="http://schemas.microsoft.com/office/drawing/2014/main" xmlns="" id="{2BEDCAB2-6190-9A46-89C8-F4D6EEA0C37D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78026" y="1673548"/>
            <a:ext cx="3605314" cy="42717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подзаголовка </a:t>
            </a:r>
          </a:p>
        </p:txBody>
      </p:sp>
      <p:sp>
        <p:nvSpPr>
          <p:cNvPr id="22" name="Текст 5">
            <a:extLst>
              <a:ext uri="{FF2B5EF4-FFF2-40B4-BE49-F238E27FC236}">
                <a16:creationId xmlns:a16="http://schemas.microsoft.com/office/drawing/2014/main" xmlns="" id="{5F9C5C0E-D8F4-0A42-8091-37DD3558DE0C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300183" y="3987094"/>
            <a:ext cx="3605314" cy="42717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4" name="Объект 5">
            <a:extLst>
              <a:ext uri="{FF2B5EF4-FFF2-40B4-BE49-F238E27FC236}">
                <a16:creationId xmlns:a16="http://schemas.microsoft.com/office/drawing/2014/main" xmlns="" id="{7E9AC85F-9167-0B40-AD5E-F33A7468D20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78025" y="2100721"/>
            <a:ext cx="3605353" cy="157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Объект 5">
            <a:extLst>
              <a:ext uri="{FF2B5EF4-FFF2-40B4-BE49-F238E27FC236}">
                <a16:creationId xmlns:a16="http://schemas.microsoft.com/office/drawing/2014/main" xmlns="" id="{67402F56-3457-0F4C-B3D4-D9F990F73B6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300182" y="4414267"/>
            <a:ext cx="3605353" cy="157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1" name="Текст 5">
            <a:extLst>
              <a:ext uri="{FF2B5EF4-FFF2-40B4-BE49-F238E27FC236}">
                <a16:creationId xmlns:a16="http://schemas.microsoft.com/office/drawing/2014/main" xmlns="" id="{B95CE915-CCCD-7D42-A08C-92BBA61634A5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8102522" y="1673548"/>
            <a:ext cx="3605314" cy="42717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43" name="Объект 5">
            <a:extLst>
              <a:ext uri="{FF2B5EF4-FFF2-40B4-BE49-F238E27FC236}">
                <a16:creationId xmlns:a16="http://schemas.microsoft.com/office/drawing/2014/main" xmlns="" id="{C5030366-BA01-8246-8F73-43A25094949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102521" y="2100721"/>
            <a:ext cx="3605353" cy="157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5" name="Текст 5">
            <a:extLst>
              <a:ext uri="{FF2B5EF4-FFF2-40B4-BE49-F238E27FC236}">
                <a16:creationId xmlns:a16="http://schemas.microsoft.com/office/drawing/2014/main" xmlns="" id="{9C0151FF-4F5A-7C4E-89E6-9E63CDA9F9C1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4190254" y="1673548"/>
            <a:ext cx="3605314" cy="42717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46" name="Текст 5">
            <a:extLst>
              <a:ext uri="{FF2B5EF4-FFF2-40B4-BE49-F238E27FC236}">
                <a16:creationId xmlns:a16="http://schemas.microsoft.com/office/drawing/2014/main" xmlns="" id="{E5221D1A-BE38-DA47-AF3C-38EF79A3733E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6212411" y="3987094"/>
            <a:ext cx="3605314" cy="42717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47" name="Объект 5">
            <a:extLst>
              <a:ext uri="{FF2B5EF4-FFF2-40B4-BE49-F238E27FC236}">
                <a16:creationId xmlns:a16="http://schemas.microsoft.com/office/drawing/2014/main" xmlns="" id="{B053CB3D-7EDD-C04E-89CF-1564E090E72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4190253" y="2100721"/>
            <a:ext cx="3605353" cy="157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8" name="Объект 5">
            <a:extLst>
              <a:ext uri="{FF2B5EF4-FFF2-40B4-BE49-F238E27FC236}">
                <a16:creationId xmlns:a16="http://schemas.microsoft.com/office/drawing/2014/main" xmlns="" id="{0F8F496D-F0F1-E74C-88E8-FEAA0587A4C7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212410" y="4414267"/>
            <a:ext cx="3605353" cy="157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D64EA196-503A-C2C6-ED60-40628C9B6F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025" y="6393202"/>
            <a:ext cx="9539738" cy="338917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 u="none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Сноска или пояснение к тексту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CD17C70-1B61-9643-7BB2-78165D800409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78025" y="272871"/>
            <a:ext cx="11429849" cy="118445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b="0" i="0">
                <a:solidFill>
                  <a:srgbClr val="3B175C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22676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блоков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5">
            <a:extLst>
              <a:ext uri="{FF2B5EF4-FFF2-40B4-BE49-F238E27FC236}">
                <a16:creationId xmlns:a16="http://schemas.microsoft.com/office/drawing/2014/main" xmlns="" id="{3B04357F-39BD-1F44-B385-6493AD7D52D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78025" y="1662464"/>
            <a:ext cx="3628957" cy="21332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Объект 5">
            <a:extLst>
              <a:ext uri="{FF2B5EF4-FFF2-40B4-BE49-F238E27FC236}">
                <a16:creationId xmlns:a16="http://schemas.microsoft.com/office/drawing/2014/main" xmlns="" id="{899F9F2B-FAFC-1A40-8F5A-1597B04E1F5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78025" y="4069868"/>
            <a:ext cx="3628957" cy="21332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8" name="Объект 5">
            <a:extLst>
              <a:ext uri="{FF2B5EF4-FFF2-40B4-BE49-F238E27FC236}">
                <a16:creationId xmlns:a16="http://schemas.microsoft.com/office/drawing/2014/main" xmlns="" id="{B1AB78D4-EED9-774F-BAAE-D5E864FC206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078917" y="1662464"/>
            <a:ext cx="3628957" cy="21332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9" name="Объект 5">
            <a:extLst>
              <a:ext uri="{FF2B5EF4-FFF2-40B4-BE49-F238E27FC236}">
                <a16:creationId xmlns:a16="http://schemas.microsoft.com/office/drawing/2014/main" xmlns="" id="{3EFF8C2D-B253-D341-9B12-854935328D8B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078917" y="4069868"/>
            <a:ext cx="3628957" cy="21332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0" name="Объект 5">
            <a:extLst>
              <a:ext uri="{FF2B5EF4-FFF2-40B4-BE49-F238E27FC236}">
                <a16:creationId xmlns:a16="http://schemas.microsoft.com/office/drawing/2014/main" xmlns="" id="{FE14E00E-8A6C-EC48-9AAF-0C5B7339262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178471" y="1662464"/>
            <a:ext cx="3628957" cy="21332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1" name="Объект 5">
            <a:extLst>
              <a:ext uri="{FF2B5EF4-FFF2-40B4-BE49-F238E27FC236}">
                <a16:creationId xmlns:a16="http://schemas.microsoft.com/office/drawing/2014/main" xmlns="" id="{0ADCF5EA-7BB4-AD47-9576-221DE02D6C06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178471" y="4069868"/>
            <a:ext cx="3628957" cy="21332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29985AE1-6297-7C1F-F6A7-18C29CBE44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025" y="6393202"/>
            <a:ext cx="9539738" cy="338917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 u="none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Сноска или пояснение к тексту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xmlns="" id="{BBDD2DEA-59A2-3D6B-B9DA-0C19EC9CD532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78025" y="272871"/>
            <a:ext cx="11429849" cy="118445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b="0" i="0">
                <a:solidFill>
                  <a:srgbClr val="3B175C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97568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блоков +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5">
            <a:extLst>
              <a:ext uri="{FF2B5EF4-FFF2-40B4-BE49-F238E27FC236}">
                <a16:creationId xmlns:a16="http://schemas.microsoft.com/office/drawing/2014/main" xmlns="" id="{2870328E-FFB5-AB44-96D8-D3A3771531F2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78026" y="1673548"/>
            <a:ext cx="3605314" cy="42717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1" name="Текст 5">
            <a:extLst>
              <a:ext uri="{FF2B5EF4-FFF2-40B4-BE49-F238E27FC236}">
                <a16:creationId xmlns:a16="http://schemas.microsoft.com/office/drawing/2014/main" xmlns="" id="{5564AB37-DCCD-F04E-AA7D-7807A09728A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78026" y="3987094"/>
            <a:ext cx="3605314" cy="42717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2" name="Объект 5">
            <a:extLst>
              <a:ext uri="{FF2B5EF4-FFF2-40B4-BE49-F238E27FC236}">
                <a16:creationId xmlns:a16="http://schemas.microsoft.com/office/drawing/2014/main" xmlns="" id="{3CD99BC2-FDC5-6244-AA30-B0EB6C94409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78025" y="2100721"/>
            <a:ext cx="3605353" cy="157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3" name="Объект 5">
            <a:extLst>
              <a:ext uri="{FF2B5EF4-FFF2-40B4-BE49-F238E27FC236}">
                <a16:creationId xmlns:a16="http://schemas.microsoft.com/office/drawing/2014/main" xmlns="" id="{586B4929-B9BA-6644-B529-70D8D6C2238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78025" y="4414267"/>
            <a:ext cx="3605353" cy="157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4" name="Текст 5">
            <a:extLst>
              <a:ext uri="{FF2B5EF4-FFF2-40B4-BE49-F238E27FC236}">
                <a16:creationId xmlns:a16="http://schemas.microsoft.com/office/drawing/2014/main" xmlns="" id="{60144498-B8B2-B04D-8E9B-9C4FCC1B7E4A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8102522" y="1673548"/>
            <a:ext cx="3605314" cy="42717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6" name="Текст 5">
            <a:extLst>
              <a:ext uri="{FF2B5EF4-FFF2-40B4-BE49-F238E27FC236}">
                <a16:creationId xmlns:a16="http://schemas.microsoft.com/office/drawing/2014/main" xmlns="" id="{DD5C6FDE-0518-A042-A0A6-C8910B7C9349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8102522" y="3987094"/>
            <a:ext cx="3605314" cy="42717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8" name="Объект 5">
            <a:extLst>
              <a:ext uri="{FF2B5EF4-FFF2-40B4-BE49-F238E27FC236}">
                <a16:creationId xmlns:a16="http://schemas.microsoft.com/office/drawing/2014/main" xmlns="" id="{CC1C6BCB-2827-0C4B-BAE4-683E95289954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102521" y="2100721"/>
            <a:ext cx="3605353" cy="157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Объект 5">
            <a:extLst>
              <a:ext uri="{FF2B5EF4-FFF2-40B4-BE49-F238E27FC236}">
                <a16:creationId xmlns:a16="http://schemas.microsoft.com/office/drawing/2014/main" xmlns="" id="{4BDF4097-A92C-F045-AB95-9D07AD1687BA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102521" y="4414267"/>
            <a:ext cx="3605353" cy="157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7" name="Текст 5">
            <a:extLst>
              <a:ext uri="{FF2B5EF4-FFF2-40B4-BE49-F238E27FC236}">
                <a16:creationId xmlns:a16="http://schemas.microsoft.com/office/drawing/2014/main" xmlns="" id="{EDFBA2C4-DD5C-964D-BD50-9BF9990E0F41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4190254" y="1673548"/>
            <a:ext cx="3605314" cy="42717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38" name="Текст 5">
            <a:extLst>
              <a:ext uri="{FF2B5EF4-FFF2-40B4-BE49-F238E27FC236}">
                <a16:creationId xmlns:a16="http://schemas.microsoft.com/office/drawing/2014/main" xmlns="" id="{C294FF24-EC2F-DB45-818F-D7A8A7D0CB7B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4190254" y="3987094"/>
            <a:ext cx="3605314" cy="42717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39" name="Объект 5">
            <a:extLst>
              <a:ext uri="{FF2B5EF4-FFF2-40B4-BE49-F238E27FC236}">
                <a16:creationId xmlns:a16="http://schemas.microsoft.com/office/drawing/2014/main" xmlns="" id="{20AFD0B3-8309-B743-9DCB-7B41A571595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4190253" y="2100721"/>
            <a:ext cx="3605353" cy="157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0" name="Объект 5">
            <a:extLst>
              <a:ext uri="{FF2B5EF4-FFF2-40B4-BE49-F238E27FC236}">
                <a16:creationId xmlns:a16="http://schemas.microsoft.com/office/drawing/2014/main" xmlns="" id="{3AA7F7AE-FD79-C64B-ADCF-83707A1B34C2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4190253" y="4414267"/>
            <a:ext cx="3605353" cy="157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E670DB90-43C1-780A-AA23-ADAAAF34F7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025" y="6393202"/>
            <a:ext cx="9539738" cy="338917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 u="none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Сноска или пояснение к тексту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EA002A3-1498-81A6-DA6E-54616364CAFD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78025" y="272871"/>
            <a:ext cx="11429849" cy="118445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b="0" i="0">
                <a:solidFill>
                  <a:srgbClr val="3B175C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987296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блок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5">
            <a:extLst>
              <a:ext uri="{FF2B5EF4-FFF2-40B4-BE49-F238E27FC236}">
                <a16:creationId xmlns:a16="http://schemas.microsoft.com/office/drawing/2014/main" xmlns="" id="{2D4AAE93-0CAF-5592-735C-C7C6C6A9E2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025" y="6393202"/>
            <a:ext cx="9539738" cy="338917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 u="none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Сноска или пояснение к тексту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xmlns="" id="{D93025C9-037F-C262-3518-583A6E1099E2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78025" y="272871"/>
            <a:ext cx="11429849" cy="118445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2" name="Текст 3">
            <a:extLst>
              <a:ext uri="{FF2B5EF4-FFF2-40B4-BE49-F238E27FC236}">
                <a16:creationId xmlns:a16="http://schemas.microsoft.com/office/drawing/2014/main" xmlns="" id="{113BA445-1E4B-F1FE-7383-0993B1D808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5282" y="1666754"/>
            <a:ext cx="11429849" cy="4444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66700" indent="-1778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57188" indent="-17938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44500" indent="-1778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534988" indent="-17621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77769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блока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5">
            <a:extLst>
              <a:ext uri="{FF2B5EF4-FFF2-40B4-BE49-F238E27FC236}">
                <a16:creationId xmlns:a16="http://schemas.microsoft.com/office/drawing/2014/main" xmlns="" id="{68AB9F55-5F61-5E21-8A04-C22EB873FD7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78024" y="3958992"/>
            <a:ext cx="11429787" cy="21526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Объект 5">
            <a:extLst>
              <a:ext uri="{FF2B5EF4-FFF2-40B4-BE49-F238E27FC236}">
                <a16:creationId xmlns:a16="http://schemas.microsoft.com/office/drawing/2014/main" xmlns="" id="{9FCB5A67-A320-D75C-4CF7-18CCB74CDC2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78024" y="1665562"/>
            <a:ext cx="11429787" cy="21526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5A3A5D63-8F44-8D46-5EF0-8BEC9A0703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025" y="6393202"/>
            <a:ext cx="9539738" cy="338917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 u="none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Сноска или пояснение к тексту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xmlns="" id="{7DC40B1B-7220-8FA1-065A-0D49153032F6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78025" y="272871"/>
            <a:ext cx="11429849" cy="118445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56663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блок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5">
            <a:extLst>
              <a:ext uri="{FF2B5EF4-FFF2-40B4-BE49-F238E27FC236}">
                <a16:creationId xmlns:a16="http://schemas.microsoft.com/office/drawing/2014/main" xmlns="" id="{2FB40E77-14F7-B679-B729-DC9E76D889A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85282" y="1655180"/>
            <a:ext cx="5517718" cy="446749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Объект 5">
            <a:extLst>
              <a:ext uri="{FF2B5EF4-FFF2-40B4-BE49-F238E27FC236}">
                <a16:creationId xmlns:a16="http://schemas.microsoft.com/office/drawing/2014/main" xmlns="" id="{2FEFC961-F093-9F13-FD81-117797F3CA6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90156" y="1655180"/>
            <a:ext cx="5517718" cy="446749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xmlns="" id="{30B3AAA0-3C88-162C-F0E1-15E3F64E32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025" y="6393202"/>
            <a:ext cx="9539738" cy="338917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 u="none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Сноска или пояснение к тексту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7C491504-984D-9A40-B474-519FFA02B01C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78025" y="272871"/>
            <a:ext cx="11429849" cy="118445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75371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блока + подзаголовок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8BE02A61-BEEE-97D9-478D-8DDA7F0047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025" y="6393202"/>
            <a:ext cx="9539738" cy="338917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 u="none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Сноска или пояснение к тексту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xmlns="" id="{02D03320-C1BD-F069-3723-2C0F4081460E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78025" y="272871"/>
            <a:ext cx="11429849" cy="118445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4" name="Текст 5">
            <a:extLst>
              <a:ext uri="{FF2B5EF4-FFF2-40B4-BE49-F238E27FC236}">
                <a16:creationId xmlns:a16="http://schemas.microsoft.com/office/drawing/2014/main" xmlns="" id="{08523653-2A51-D649-8EDD-FBDC45C2F7B5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85282" y="1658802"/>
            <a:ext cx="5517657" cy="42717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xmlns="" id="{ADAADF8B-6B98-9767-9E08-A91A3767C687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6190155" y="1658802"/>
            <a:ext cx="5517657" cy="42717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xmlns="" id="{88EEB570-B71B-E130-B12B-93347CD6A65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85282" y="2085975"/>
            <a:ext cx="5517718" cy="38894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бъект 5">
            <a:extLst>
              <a:ext uri="{FF2B5EF4-FFF2-40B4-BE49-F238E27FC236}">
                <a16:creationId xmlns:a16="http://schemas.microsoft.com/office/drawing/2014/main" xmlns="" id="{F38C3F94-8E10-F25F-C4F4-DDF6A5759E6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190156" y="2085975"/>
            <a:ext cx="5517718" cy="38894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900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 печа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Текст 2">
            <a:extLst>
              <a:ext uri="{FF2B5EF4-FFF2-40B4-BE49-F238E27FC236}">
                <a16:creationId xmlns:a16="http://schemas.microsoft.com/office/drawing/2014/main" xmlns="" id="{4332C476-03B6-D147-B74F-1BCBF8E5D3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3992" y="5636290"/>
            <a:ext cx="6877409" cy="6160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Либо подзаголовок тоже емкий,</a:t>
            </a:r>
          </a:p>
          <a:p>
            <a:pPr lvl="0"/>
            <a:r>
              <a:rPr lang="ru-RU" dirty="0"/>
              <a:t>либо должность и ФИО</a:t>
            </a:r>
          </a:p>
        </p:txBody>
      </p:sp>
      <p:sp>
        <p:nvSpPr>
          <p:cNvPr id="53" name="Текст 5">
            <a:extLst>
              <a:ext uri="{FF2B5EF4-FFF2-40B4-BE49-F238E27FC236}">
                <a16:creationId xmlns:a16="http://schemas.microsoft.com/office/drawing/2014/main" xmlns="" id="{3BAFEA5C-E613-674E-B4D0-A0E9CFEA9320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553992" y="2234554"/>
            <a:ext cx="8122869" cy="2388892"/>
          </a:xfrm>
          <a:prstGeom prst="rect">
            <a:avLst/>
          </a:prstGeom>
        </p:spPr>
        <p:txBody>
          <a:bodyPr wrap="square" lIns="90000" rIns="36000" bIns="3600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i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Сокращайте название презентации до 3 строк максимум</a:t>
            </a:r>
          </a:p>
        </p:txBody>
      </p:sp>
      <p:grpSp>
        <p:nvGrpSpPr>
          <p:cNvPr id="15" name="Рисунок 4">
            <a:extLst>
              <a:ext uri="{FF2B5EF4-FFF2-40B4-BE49-F238E27FC236}">
                <a16:creationId xmlns:a16="http://schemas.microsoft.com/office/drawing/2014/main" xmlns="" id="{88DF2E88-1E8C-83AA-9B47-F634CBF5F646}"/>
              </a:ext>
            </a:extLst>
          </p:cNvPr>
          <p:cNvGrpSpPr/>
          <p:nvPr userDrawn="1"/>
        </p:nvGrpSpPr>
        <p:grpSpPr>
          <a:xfrm>
            <a:off x="651966" y="605681"/>
            <a:ext cx="3580233" cy="499872"/>
            <a:chOff x="4610099" y="3219450"/>
            <a:chExt cx="2971038" cy="414816"/>
          </a:xfrm>
          <a:solidFill>
            <a:schemeClr val="accent2"/>
          </a:solidFill>
        </p:grpSpPr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xmlns="" id="{BA06F591-86AE-B4ED-B9A5-80B45E7FEC88}"/>
                </a:ext>
              </a:extLst>
            </p:cNvPr>
            <p:cNvSpPr/>
            <p:nvPr/>
          </p:nvSpPr>
          <p:spPr>
            <a:xfrm>
              <a:off x="6896004" y="3285295"/>
              <a:ext cx="9525" cy="284429"/>
            </a:xfrm>
            <a:custGeom>
              <a:avLst/>
              <a:gdLst>
                <a:gd name="connsiteX0" fmla="*/ 0 w 9525"/>
                <a:gd name="connsiteY0" fmla="*/ 0 h 284429"/>
                <a:gd name="connsiteX1" fmla="*/ 9525 w 9525"/>
                <a:gd name="connsiteY1" fmla="*/ 0 h 284429"/>
                <a:gd name="connsiteX2" fmla="*/ 9525 w 9525"/>
                <a:gd name="connsiteY2" fmla="*/ 284429 h 284429"/>
                <a:gd name="connsiteX3" fmla="*/ 0 w 9525"/>
                <a:gd name="connsiteY3" fmla="*/ 284429 h 28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284429">
                  <a:moveTo>
                    <a:pt x="0" y="0"/>
                  </a:moveTo>
                  <a:lnTo>
                    <a:pt x="9525" y="0"/>
                  </a:lnTo>
                  <a:lnTo>
                    <a:pt x="9525" y="284429"/>
                  </a:lnTo>
                  <a:lnTo>
                    <a:pt x="0" y="2844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xmlns="" id="{F25F9BBC-8FD1-F7E4-6623-2C5C3CAC8DC1}"/>
                </a:ext>
              </a:extLst>
            </p:cNvPr>
            <p:cNvSpPr/>
            <p:nvPr/>
          </p:nvSpPr>
          <p:spPr>
            <a:xfrm>
              <a:off x="7061930" y="3417078"/>
              <a:ext cx="122586" cy="143425"/>
            </a:xfrm>
            <a:custGeom>
              <a:avLst/>
              <a:gdLst>
                <a:gd name="connsiteX0" fmla="*/ 0 w 122586"/>
                <a:gd name="connsiteY0" fmla="*/ 143425 h 143425"/>
                <a:gd name="connsiteX1" fmla="*/ 0 w 122586"/>
                <a:gd name="connsiteY1" fmla="*/ 0 h 143425"/>
                <a:gd name="connsiteX2" fmla="*/ 111062 w 122586"/>
                <a:gd name="connsiteY2" fmla="*/ 0 h 143425"/>
                <a:gd name="connsiteX3" fmla="*/ 111062 w 122586"/>
                <a:gd name="connsiteY3" fmla="*/ 19651 h 143425"/>
                <a:gd name="connsiteX4" fmla="*/ 20955 w 122586"/>
                <a:gd name="connsiteY4" fmla="*/ 19651 h 143425"/>
                <a:gd name="connsiteX5" fmla="*/ 20955 w 122586"/>
                <a:gd name="connsiteY5" fmla="*/ 53831 h 143425"/>
                <a:gd name="connsiteX6" fmla="*/ 70009 w 122586"/>
                <a:gd name="connsiteY6" fmla="*/ 53831 h 143425"/>
                <a:gd name="connsiteX7" fmla="*/ 122587 w 122586"/>
                <a:gd name="connsiteY7" fmla="*/ 98721 h 143425"/>
                <a:gd name="connsiteX8" fmla="*/ 70009 w 122586"/>
                <a:gd name="connsiteY8" fmla="*/ 143332 h 143425"/>
                <a:gd name="connsiteX9" fmla="*/ 20955 w 122586"/>
                <a:gd name="connsiteY9" fmla="*/ 123960 h 143425"/>
                <a:gd name="connsiteX10" fmla="*/ 68580 w 122586"/>
                <a:gd name="connsiteY10" fmla="*/ 123960 h 143425"/>
                <a:gd name="connsiteX11" fmla="*/ 101537 w 122586"/>
                <a:gd name="connsiteY11" fmla="*/ 98535 h 143425"/>
                <a:gd name="connsiteX12" fmla="*/ 68580 w 122586"/>
                <a:gd name="connsiteY12" fmla="*/ 73389 h 143425"/>
                <a:gd name="connsiteX13" fmla="*/ 20955 w 122586"/>
                <a:gd name="connsiteY13" fmla="*/ 73389 h 14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2586" h="143425">
                  <a:moveTo>
                    <a:pt x="0" y="143425"/>
                  </a:moveTo>
                  <a:lnTo>
                    <a:pt x="0" y="0"/>
                  </a:lnTo>
                  <a:lnTo>
                    <a:pt x="111062" y="0"/>
                  </a:lnTo>
                  <a:lnTo>
                    <a:pt x="111062" y="19651"/>
                  </a:lnTo>
                  <a:lnTo>
                    <a:pt x="20955" y="19651"/>
                  </a:lnTo>
                  <a:lnTo>
                    <a:pt x="20955" y="53831"/>
                  </a:lnTo>
                  <a:lnTo>
                    <a:pt x="70009" y="53831"/>
                  </a:lnTo>
                  <a:cubicBezTo>
                    <a:pt x="102870" y="53831"/>
                    <a:pt x="122587" y="70223"/>
                    <a:pt x="122587" y="98721"/>
                  </a:cubicBezTo>
                  <a:cubicBezTo>
                    <a:pt x="122587" y="127220"/>
                    <a:pt x="102870" y="143332"/>
                    <a:pt x="70009" y="143332"/>
                  </a:cubicBezTo>
                  <a:close/>
                  <a:moveTo>
                    <a:pt x="20955" y="123960"/>
                  </a:moveTo>
                  <a:lnTo>
                    <a:pt x="68580" y="123960"/>
                  </a:lnTo>
                  <a:cubicBezTo>
                    <a:pt x="90011" y="123960"/>
                    <a:pt x="101537" y="115206"/>
                    <a:pt x="101537" y="98535"/>
                  </a:cubicBezTo>
                  <a:cubicBezTo>
                    <a:pt x="101537" y="81864"/>
                    <a:pt x="90392" y="73389"/>
                    <a:pt x="68580" y="73389"/>
                  </a:cubicBezTo>
                  <a:lnTo>
                    <a:pt x="20955" y="733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xmlns="" id="{E8B9DE29-89A0-0AC9-54F4-06BC3EB5E1D6}"/>
                </a:ext>
              </a:extLst>
            </p:cNvPr>
            <p:cNvSpPr/>
            <p:nvPr/>
          </p:nvSpPr>
          <p:spPr>
            <a:xfrm>
              <a:off x="7207080" y="3455623"/>
              <a:ext cx="109166" cy="107414"/>
            </a:xfrm>
            <a:custGeom>
              <a:avLst/>
              <a:gdLst>
                <a:gd name="connsiteX0" fmla="*/ 10 w 109166"/>
                <a:gd name="connsiteY0" fmla="*/ 53657 h 107414"/>
                <a:gd name="connsiteX1" fmla="*/ 52767 w 109166"/>
                <a:gd name="connsiteY1" fmla="*/ 20 h 107414"/>
                <a:gd name="connsiteX2" fmla="*/ 54303 w 109166"/>
                <a:gd name="connsiteY2" fmla="*/ 12 h 107414"/>
                <a:gd name="connsiteX3" fmla="*/ 89069 w 109166"/>
                <a:gd name="connsiteY3" fmla="*/ 14169 h 107414"/>
                <a:gd name="connsiteX4" fmla="*/ 89069 w 109166"/>
                <a:gd name="connsiteY4" fmla="*/ 2434 h 107414"/>
                <a:gd name="connsiteX5" fmla="*/ 109167 w 109166"/>
                <a:gd name="connsiteY5" fmla="*/ 2434 h 107414"/>
                <a:gd name="connsiteX6" fmla="*/ 109167 w 109166"/>
                <a:gd name="connsiteY6" fmla="*/ 104881 h 107414"/>
                <a:gd name="connsiteX7" fmla="*/ 89069 w 109166"/>
                <a:gd name="connsiteY7" fmla="*/ 104881 h 107414"/>
                <a:gd name="connsiteX8" fmla="*/ 89069 w 109166"/>
                <a:gd name="connsiteY8" fmla="*/ 93239 h 107414"/>
                <a:gd name="connsiteX9" fmla="*/ 54017 w 109166"/>
                <a:gd name="connsiteY9" fmla="*/ 107395 h 107414"/>
                <a:gd name="connsiteX10" fmla="*/ 1 w 109166"/>
                <a:gd name="connsiteY10" fmla="*/ 54785 h 107414"/>
                <a:gd name="connsiteX11" fmla="*/ 11 w 109166"/>
                <a:gd name="connsiteY11" fmla="*/ 53657 h 107414"/>
                <a:gd name="connsiteX12" fmla="*/ 90403 w 109166"/>
                <a:gd name="connsiteY12" fmla="*/ 53657 h 107414"/>
                <a:gd name="connsiteX13" fmla="*/ 54316 w 109166"/>
                <a:gd name="connsiteY13" fmla="*/ 20235 h 107414"/>
                <a:gd name="connsiteX14" fmla="*/ 20134 w 109166"/>
                <a:gd name="connsiteY14" fmla="*/ 55520 h 107414"/>
                <a:gd name="connsiteX15" fmla="*/ 55160 w 109166"/>
                <a:gd name="connsiteY15" fmla="*/ 88955 h 107414"/>
                <a:gd name="connsiteX16" fmla="*/ 90413 w 109166"/>
                <a:gd name="connsiteY16" fmla="*/ 54506 h 107414"/>
                <a:gd name="connsiteX17" fmla="*/ 90403 w 109166"/>
                <a:gd name="connsiteY17" fmla="*/ 53657 h 10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9166" h="107414">
                  <a:moveTo>
                    <a:pt x="10" y="53657"/>
                  </a:moveTo>
                  <a:cubicBezTo>
                    <a:pt x="-569" y="24601"/>
                    <a:pt x="23050" y="587"/>
                    <a:pt x="52767" y="20"/>
                  </a:cubicBezTo>
                  <a:cubicBezTo>
                    <a:pt x="53279" y="11"/>
                    <a:pt x="53791" y="8"/>
                    <a:pt x="54303" y="12"/>
                  </a:cubicBezTo>
                  <a:cubicBezTo>
                    <a:pt x="67418" y="-288"/>
                    <a:pt x="80049" y="4856"/>
                    <a:pt x="89069" y="14169"/>
                  </a:cubicBezTo>
                  <a:lnTo>
                    <a:pt x="89069" y="2434"/>
                  </a:lnTo>
                  <a:lnTo>
                    <a:pt x="109167" y="2434"/>
                  </a:lnTo>
                  <a:lnTo>
                    <a:pt x="109167" y="104881"/>
                  </a:lnTo>
                  <a:lnTo>
                    <a:pt x="89069" y="104881"/>
                  </a:lnTo>
                  <a:lnTo>
                    <a:pt x="89069" y="93239"/>
                  </a:lnTo>
                  <a:cubicBezTo>
                    <a:pt x="79982" y="102626"/>
                    <a:pt x="67230" y="107775"/>
                    <a:pt x="54017" y="107395"/>
                  </a:cubicBezTo>
                  <a:cubicBezTo>
                    <a:pt x="24243" y="107452"/>
                    <a:pt x="59" y="83898"/>
                    <a:pt x="1" y="54785"/>
                  </a:cubicBezTo>
                  <a:cubicBezTo>
                    <a:pt x="0" y="54409"/>
                    <a:pt x="3" y="54033"/>
                    <a:pt x="11" y="53657"/>
                  </a:cubicBezTo>
                  <a:close/>
                  <a:moveTo>
                    <a:pt x="90403" y="53657"/>
                  </a:moveTo>
                  <a:cubicBezTo>
                    <a:pt x="89877" y="34684"/>
                    <a:pt x="73720" y="19721"/>
                    <a:pt x="54316" y="20235"/>
                  </a:cubicBezTo>
                  <a:cubicBezTo>
                    <a:pt x="34912" y="20750"/>
                    <a:pt x="19608" y="36547"/>
                    <a:pt x="20134" y="55520"/>
                  </a:cubicBezTo>
                  <a:cubicBezTo>
                    <a:pt x="20649" y="74089"/>
                    <a:pt x="36162" y="88898"/>
                    <a:pt x="55160" y="88955"/>
                  </a:cubicBezTo>
                  <a:cubicBezTo>
                    <a:pt x="74624" y="88960"/>
                    <a:pt x="90408" y="73537"/>
                    <a:pt x="90413" y="54506"/>
                  </a:cubicBezTo>
                  <a:cubicBezTo>
                    <a:pt x="90413" y="54223"/>
                    <a:pt x="90410" y="53940"/>
                    <a:pt x="90403" y="53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9" name="Полилиния 18">
              <a:extLst>
                <a:ext uri="{FF2B5EF4-FFF2-40B4-BE49-F238E27FC236}">
                  <a16:creationId xmlns:a16="http://schemas.microsoft.com/office/drawing/2014/main" xmlns="" id="{43FC18F4-D179-85EA-2681-12E66487981C}"/>
                </a:ext>
              </a:extLst>
            </p:cNvPr>
            <p:cNvSpPr/>
            <p:nvPr/>
          </p:nvSpPr>
          <p:spPr>
            <a:xfrm>
              <a:off x="7352157" y="3458057"/>
              <a:ext cx="98583" cy="102446"/>
            </a:xfrm>
            <a:custGeom>
              <a:avLst/>
              <a:gdLst>
                <a:gd name="connsiteX0" fmla="*/ 0 w 98583"/>
                <a:gd name="connsiteY0" fmla="*/ 102447 h 102446"/>
                <a:gd name="connsiteX1" fmla="*/ 0 w 98583"/>
                <a:gd name="connsiteY1" fmla="*/ 0 h 102446"/>
                <a:gd name="connsiteX2" fmla="*/ 20193 w 98583"/>
                <a:gd name="connsiteY2" fmla="*/ 0 h 102446"/>
                <a:gd name="connsiteX3" fmla="*/ 20193 w 98583"/>
                <a:gd name="connsiteY3" fmla="*/ 40792 h 102446"/>
                <a:gd name="connsiteX4" fmla="*/ 78486 w 98583"/>
                <a:gd name="connsiteY4" fmla="*/ 40792 h 102446"/>
                <a:gd name="connsiteX5" fmla="*/ 78486 w 98583"/>
                <a:gd name="connsiteY5" fmla="*/ 0 h 102446"/>
                <a:gd name="connsiteX6" fmla="*/ 98584 w 98583"/>
                <a:gd name="connsiteY6" fmla="*/ 0 h 102446"/>
                <a:gd name="connsiteX7" fmla="*/ 98584 w 98583"/>
                <a:gd name="connsiteY7" fmla="*/ 102447 h 102446"/>
                <a:gd name="connsiteX8" fmla="*/ 78486 w 98583"/>
                <a:gd name="connsiteY8" fmla="*/ 102447 h 102446"/>
                <a:gd name="connsiteX9" fmla="*/ 78486 w 98583"/>
                <a:gd name="connsiteY9" fmla="*/ 59885 h 102446"/>
                <a:gd name="connsiteX10" fmla="*/ 20193 w 98583"/>
                <a:gd name="connsiteY10" fmla="*/ 59885 h 102446"/>
                <a:gd name="connsiteX11" fmla="*/ 20193 w 98583"/>
                <a:gd name="connsiteY11" fmla="*/ 102447 h 10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583" h="102446">
                  <a:moveTo>
                    <a:pt x="0" y="102447"/>
                  </a:moveTo>
                  <a:lnTo>
                    <a:pt x="0" y="0"/>
                  </a:lnTo>
                  <a:lnTo>
                    <a:pt x="20193" y="0"/>
                  </a:lnTo>
                  <a:lnTo>
                    <a:pt x="20193" y="40792"/>
                  </a:lnTo>
                  <a:lnTo>
                    <a:pt x="78486" y="40792"/>
                  </a:lnTo>
                  <a:lnTo>
                    <a:pt x="78486" y="0"/>
                  </a:lnTo>
                  <a:lnTo>
                    <a:pt x="98584" y="0"/>
                  </a:lnTo>
                  <a:lnTo>
                    <a:pt x="98584" y="102447"/>
                  </a:lnTo>
                  <a:lnTo>
                    <a:pt x="78486" y="102447"/>
                  </a:lnTo>
                  <a:lnTo>
                    <a:pt x="78486" y="59885"/>
                  </a:lnTo>
                  <a:lnTo>
                    <a:pt x="20193" y="59885"/>
                  </a:lnTo>
                  <a:lnTo>
                    <a:pt x="20193" y="1024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xmlns="" id="{356067EB-EA00-F56A-D07D-5609904BF0A6}"/>
                </a:ext>
              </a:extLst>
            </p:cNvPr>
            <p:cNvSpPr/>
            <p:nvPr/>
          </p:nvSpPr>
          <p:spPr>
            <a:xfrm>
              <a:off x="7486650" y="3458057"/>
              <a:ext cx="94488" cy="102539"/>
            </a:xfrm>
            <a:custGeom>
              <a:avLst/>
              <a:gdLst>
                <a:gd name="connsiteX0" fmla="*/ 0 w 94488"/>
                <a:gd name="connsiteY0" fmla="*/ 102447 h 102539"/>
                <a:gd name="connsiteX1" fmla="*/ 0 w 94488"/>
                <a:gd name="connsiteY1" fmla="*/ 0 h 102539"/>
                <a:gd name="connsiteX2" fmla="*/ 20098 w 94488"/>
                <a:gd name="connsiteY2" fmla="*/ 0 h 102539"/>
                <a:gd name="connsiteX3" fmla="*/ 20098 w 94488"/>
                <a:gd name="connsiteY3" fmla="*/ 45263 h 102539"/>
                <a:gd name="connsiteX4" fmla="*/ 66675 w 94488"/>
                <a:gd name="connsiteY4" fmla="*/ 0 h 102539"/>
                <a:gd name="connsiteX5" fmla="*/ 92869 w 94488"/>
                <a:gd name="connsiteY5" fmla="*/ 0 h 102539"/>
                <a:gd name="connsiteX6" fmla="*/ 40672 w 94488"/>
                <a:gd name="connsiteY6" fmla="*/ 50106 h 102539"/>
                <a:gd name="connsiteX7" fmla="*/ 94488 w 94488"/>
                <a:gd name="connsiteY7" fmla="*/ 102540 h 102539"/>
                <a:gd name="connsiteX8" fmla="*/ 67437 w 94488"/>
                <a:gd name="connsiteY8" fmla="*/ 102540 h 102539"/>
                <a:gd name="connsiteX9" fmla="*/ 19812 w 94488"/>
                <a:gd name="connsiteY9" fmla="*/ 55973 h 102539"/>
                <a:gd name="connsiteX10" fmla="*/ 19812 w 94488"/>
                <a:gd name="connsiteY10" fmla="*/ 102540 h 10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488" h="102539">
                  <a:moveTo>
                    <a:pt x="0" y="102447"/>
                  </a:moveTo>
                  <a:lnTo>
                    <a:pt x="0" y="0"/>
                  </a:lnTo>
                  <a:lnTo>
                    <a:pt x="20098" y="0"/>
                  </a:lnTo>
                  <a:lnTo>
                    <a:pt x="20098" y="45263"/>
                  </a:lnTo>
                  <a:lnTo>
                    <a:pt x="66675" y="0"/>
                  </a:lnTo>
                  <a:lnTo>
                    <a:pt x="92869" y="0"/>
                  </a:lnTo>
                  <a:lnTo>
                    <a:pt x="40672" y="50106"/>
                  </a:lnTo>
                  <a:lnTo>
                    <a:pt x="94488" y="102540"/>
                  </a:lnTo>
                  <a:lnTo>
                    <a:pt x="67437" y="102540"/>
                  </a:lnTo>
                  <a:lnTo>
                    <a:pt x="19812" y="55973"/>
                  </a:lnTo>
                  <a:lnTo>
                    <a:pt x="19812" y="1025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xmlns="" id="{6CBE61F9-48FB-5C88-251D-1FD58D6927D8}"/>
                </a:ext>
              </a:extLst>
            </p:cNvPr>
            <p:cNvSpPr/>
            <p:nvPr/>
          </p:nvSpPr>
          <p:spPr>
            <a:xfrm>
              <a:off x="4610099" y="3219450"/>
              <a:ext cx="394033" cy="414816"/>
            </a:xfrm>
            <a:custGeom>
              <a:avLst/>
              <a:gdLst>
                <a:gd name="connsiteX0" fmla="*/ 240030 w 394033"/>
                <a:gd name="connsiteY0" fmla="*/ 66497 h 414816"/>
                <a:gd name="connsiteX1" fmla="*/ 316707 w 394033"/>
                <a:gd name="connsiteY1" fmla="*/ 375048 h 414816"/>
                <a:gd name="connsiteX2" fmla="*/ 353801 w 394033"/>
                <a:gd name="connsiteY2" fmla="*/ 105894 h 414816"/>
                <a:gd name="connsiteX3" fmla="*/ 302514 w 394033"/>
                <a:gd name="connsiteY3" fmla="*/ 59978 h 414816"/>
                <a:gd name="connsiteX4" fmla="*/ 302514 w 394033"/>
                <a:gd name="connsiteY4" fmla="*/ 105427 h 414816"/>
                <a:gd name="connsiteX5" fmla="*/ 356521 w 394033"/>
                <a:gd name="connsiteY5" fmla="*/ 222216 h 414816"/>
                <a:gd name="connsiteX6" fmla="*/ 344615 w 394033"/>
                <a:gd name="connsiteY6" fmla="*/ 280983 h 414816"/>
                <a:gd name="connsiteX7" fmla="*/ 278702 w 394033"/>
                <a:gd name="connsiteY7" fmla="*/ 82982 h 414816"/>
                <a:gd name="connsiteX8" fmla="*/ 278702 w 394033"/>
                <a:gd name="connsiteY8" fmla="*/ 47125 h 414816"/>
                <a:gd name="connsiteX9" fmla="*/ 240030 w 394033"/>
                <a:gd name="connsiteY9" fmla="*/ 34366 h 414816"/>
                <a:gd name="connsiteX10" fmla="*/ 144780 w 394033"/>
                <a:gd name="connsiteY10" fmla="*/ 408017 h 414816"/>
                <a:gd name="connsiteX11" fmla="*/ 248507 w 394033"/>
                <a:gd name="connsiteY11" fmla="*/ 408017 h 414816"/>
                <a:gd name="connsiteX12" fmla="*/ 216027 w 394033"/>
                <a:gd name="connsiteY12" fmla="*/ 53459 h 414816"/>
                <a:gd name="connsiteX13" fmla="*/ 216027 w 394033"/>
                <a:gd name="connsiteY13" fmla="*/ 838 h 414816"/>
                <a:gd name="connsiteX14" fmla="*/ 196977 w 394033"/>
                <a:gd name="connsiteY14" fmla="*/ 0 h 414816"/>
                <a:gd name="connsiteX15" fmla="*/ 177927 w 394033"/>
                <a:gd name="connsiteY15" fmla="*/ 838 h 414816"/>
                <a:gd name="connsiteX16" fmla="*/ 177927 w 394033"/>
                <a:gd name="connsiteY16" fmla="*/ 53459 h 414816"/>
                <a:gd name="connsiteX17" fmla="*/ 144971 w 394033"/>
                <a:gd name="connsiteY17" fmla="*/ 408017 h 414816"/>
                <a:gd name="connsiteX18" fmla="*/ 0 w 394033"/>
                <a:gd name="connsiteY18" fmla="*/ 222216 h 414816"/>
                <a:gd name="connsiteX19" fmla="*/ 76962 w 394033"/>
                <a:gd name="connsiteY19" fmla="*/ 375048 h 414816"/>
                <a:gd name="connsiteX20" fmla="*/ 153734 w 394033"/>
                <a:gd name="connsiteY20" fmla="*/ 66497 h 414816"/>
                <a:gd name="connsiteX21" fmla="*/ 153734 w 394033"/>
                <a:gd name="connsiteY21" fmla="*/ 34366 h 414816"/>
                <a:gd name="connsiteX22" fmla="*/ 115062 w 394033"/>
                <a:gd name="connsiteY22" fmla="*/ 47125 h 414816"/>
                <a:gd name="connsiteX23" fmla="*/ 115062 w 394033"/>
                <a:gd name="connsiteY23" fmla="*/ 82982 h 414816"/>
                <a:gd name="connsiteX24" fmla="*/ 49149 w 394033"/>
                <a:gd name="connsiteY24" fmla="*/ 280983 h 414816"/>
                <a:gd name="connsiteX25" fmla="*/ 91250 w 394033"/>
                <a:gd name="connsiteY25" fmla="*/ 105427 h 414816"/>
                <a:gd name="connsiteX26" fmla="*/ 91250 w 394033"/>
                <a:gd name="connsiteY26" fmla="*/ 59978 h 414816"/>
                <a:gd name="connsiteX27" fmla="*/ 0 w 394033"/>
                <a:gd name="connsiteY27" fmla="*/ 222216 h 4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4033" h="414816">
                  <a:moveTo>
                    <a:pt x="240030" y="66497"/>
                  </a:moveTo>
                  <a:cubicBezTo>
                    <a:pt x="240030" y="220447"/>
                    <a:pt x="260033" y="302031"/>
                    <a:pt x="316707" y="375048"/>
                  </a:cubicBezTo>
                  <a:cubicBezTo>
                    <a:pt x="402964" y="310739"/>
                    <a:pt x="419572" y="190234"/>
                    <a:pt x="353801" y="105894"/>
                  </a:cubicBezTo>
                  <a:cubicBezTo>
                    <a:pt x="339635" y="87728"/>
                    <a:pt x="322267" y="72179"/>
                    <a:pt x="302514" y="59978"/>
                  </a:cubicBezTo>
                  <a:lnTo>
                    <a:pt x="302514" y="105427"/>
                  </a:lnTo>
                  <a:cubicBezTo>
                    <a:pt x="336817" y="134979"/>
                    <a:pt x="356486" y="177514"/>
                    <a:pt x="356521" y="222216"/>
                  </a:cubicBezTo>
                  <a:cubicBezTo>
                    <a:pt x="356594" y="242385"/>
                    <a:pt x="352546" y="262365"/>
                    <a:pt x="344615" y="280983"/>
                  </a:cubicBezTo>
                  <a:cubicBezTo>
                    <a:pt x="299562" y="235255"/>
                    <a:pt x="278702" y="183286"/>
                    <a:pt x="278702" y="82982"/>
                  </a:cubicBezTo>
                  <a:lnTo>
                    <a:pt x="278702" y="47125"/>
                  </a:lnTo>
                  <a:cubicBezTo>
                    <a:pt x="266311" y="41542"/>
                    <a:pt x="253348" y="37265"/>
                    <a:pt x="240030" y="34366"/>
                  </a:cubicBezTo>
                  <a:close/>
                  <a:moveTo>
                    <a:pt x="144780" y="408017"/>
                  </a:moveTo>
                  <a:cubicBezTo>
                    <a:pt x="178734" y="417083"/>
                    <a:pt x="214553" y="417083"/>
                    <a:pt x="248507" y="408017"/>
                  </a:cubicBezTo>
                  <a:cubicBezTo>
                    <a:pt x="225266" y="300076"/>
                    <a:pt x="216027" y="231064"/>
                    <a:pt x="216027" y="53459"/>
                  </a:cubicBezTo>
                  <a:lnTo>
                    <a:pt x="216027" y="838"/>
                  </a:lnTo>
                  <a:cubicBezTo>
                    <a:pt x="209550" y="0"/>
                    <a:pt x="203359" y="0"/>
                    <a:pt x="196977" y="0"/>
                  </a:cubicBezTo>
                  <a:cubicBezTo>
                    <a:pt x="190595" y="0"/>
                    <a:pt x="183928" y="0"/>
                    <a:pt x="177927" y="838"/>
                  </a:cubicBezTo>
                  <a:lnTo>
                    <a:pt x="177927" y="53459"/>
                  </a:lnTo>
                  <a:cubicBezTo>
                    <a:pt x="177546" y="230691"/>
                    <a:pt x="168212" y="300076"/>
                    <a:pt x="144971" y="408017"/>
                  </a:cubicBezTo>
                  <a:close/>
                  <a:moveTo>
                    <a:pt x="0" y="222216"/>
                  </a:moveTo>
                  <a:cubicBezTo>
                    <a:pt x="-49" y="282091"/>
                    <a:pt x="28397" y="338579"/>
                    <a:pt x="76962" y="375048"/>
                  </a:cubicBezTo>
                  <a:cubicBezTo>
                    <a:pt x="133636" y="302031"/>
                    <a:pt x="153734" y="220447"/>
                    <a:pt x="153734" y="66497"/>
                  </a:cubicBezTo>
                  <a:lnTo>
                    <a:pt x="153734" y="34366"/>
                  </a:lnTo>
                  <a:cubicBezTo>
                    <a:pt x="140413" y="37253"/>
                    <a:pt x="127448" y="41531"/>
                    <a:pt x="115062" y="47125"/>
                  </a:cubicBezTo>
                  <a:lnTo>
                    <a:pt x="115062" y="82982"/>
                  </a:lnTo>
                  <a:cubicBezTo>
                    <a:pt x="115062" y="183286"/>
                    <a:pt x="94107" y="234975"/>
                    <a:pt x="49149" y="280983"/>
                  </a:cubicBezTo>
                  <a:cubicBezTo>
                    <a:pt x="23848" y="219644"/>
                    <a:pt x="40699" y="149375"/>
                    <a:pt x="91250" y="105427"/>
                  </a:cubicBezTo>
                  <a:lnTo>
                    <a:pt x="91250" y="59978"/>
                  </a:lnTo>
                  <a:cubicBezTo>
                    <a:pt x="34351" y="95141"/>
                    <a:pt x="-104" y="156401"/>
                    <a:pt x="0" y="2222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xmlns="" id="{3D5856DF-3405-D49A-F33E-CD09B26E7DF7}"/>
                </a:ext>
              </a:extLst>
            </p:cNvPr>
            <p:cNvSpPr/>
            <p:nvPr/>
          </p:nvSpPr>
          <p:spPr>
            <a:xfrm>
              <a:off x="5399246" y="3367438"/>
              <a:ext cx="204216" cy="239911"/>
            </a:xfrm>
            <a:custGeom>
              <a:avLst/>
              <a:gdLst>
                <a:gd name="connsiteX0" fmla="*/ 111157 w 204216"/>
                <a:gd name="connsiteY0" fmla="*/ 0 h 239911"/>
                <a:gd name="connsiteX1" fmla="*/ 52388 w 204216"/>
                <a:gd name="connsiteY1" fmla="*/ 27381 h 239911"/>
                <a:gd name="connsiteX2" fmla="*/ 50102 w 204216"/>
                <a:gd name="connsiteY2" fmla="*/ 27381 h 239911"/>
                <a:gd name="connsiteX3" fmla="*/ 50102 w 204216"/>
                <a:gd name="connsiteY3" fmla="*/ 5215 h 239911"/>
                <a:gd name="connsiteX4" fmla="*/ 0 w 204216"/>
                <a:gd name="connsiteY4" fmla="*/ 5215 h 239911"/>
                <a:gd name="connsiteX5" fmla="*/ 0 w 204216"/>
                <a:gd name="connsiteY5" fmla="*/ 239911 h 239911"/>
                <a:gd name="connsiteX6" fmla="*/ 50102 w 204216"/>
                <a:gd name="connsiteY6" fmla="*/ 239911 h 239911"/>
                <a:gd name="connsiteX7" fmla="*/ 50102 w 204216"/>
                <a:gd name="connsiteY7" fmla="*/ 165405 h 239911"/>
                <a:gd name="connsiteX8" fmla="*/ 52388 w 204216"/>
                <a:gd name="connsiteY8" fmla="*/ 165405 h 239911"/>
                <a:gd name="connsiteX9" fmla="*/ 111157 w 204216"/>
                <a:gd name="connsiteY9" fmla="*/ 192786 h 239911"/>
                <a:gd name="connsiteX10" fmla="*/ 204216 w 204216"/>
                <a:gd name="connsiteY10" fmla="*/ 96300 h 239911"/>
                <a:gd name="connsiteX11" fmla="*/ 111157 w 204216"/>
                <a:gd name="connsiteY11" fmla="*/ 0 h 239911"/>
                <a:gd name="connsiteX12" fmla="*/ 101060 w 204216"/>
                <a:gd name="connsiteY12" fmla="*/ 146592 h 239911"/>
                <a:gd name="connsiteX13" fmla="*/ 50007 w 204216"/>
                <a:gd name="connsiteY13" fmla="*/ 96300 h 239911"/>
                <a:gd name="connsiteX14" fmla="*/ 101441 w 204216"/>
                <a:gd name="connsiteY14" fmla="*/ 46381 h 239911"/>
                <a:gd name="connsiteX15" fmla="*/ 152495 w 204216"/>
                <a:gd name="connsiteY15" fmla="*/ 96486 h 239911"/>
                <a:gd name="connsiteX16" fmla="*/ 102403 w 204216"/>
                <a:gd name="connsiteY16" fmla="*/ 146594 h 239911"/>
                <a:gd name="connsiteX17" fmla="*/ 101060 w 204216"/>
                <a:gd name="connsiteY17" fmla="*/ 146592 h 23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4216" h="239911">
                  <a:moveTo>
                    <a:pt x="111157" y="0"/>
                  </a:moveTo>
                  <a:cubicBezTo>
                    <a:pt x="83439" y="0"/>
                    <a:pt x="62675" y="10338"/>
                    <a:pt x="52388" y="27381"/>
                  </a:cubicBezTo>
                  <a:lnTo>
                    <a:pt x="50102" y="27381"/>
                  </a:lnTo>
                  <a:lnTo>
                    <a:pt x="50102" y="5215"/>
                  </a:lnTo>
                  <a:lnTo>
                    <a:pt x="0" y="5215"/>
                  </a:lnTo>
                  <a:lnTo>
                    <a:pt x="0" y="239911"/>
                  </a:lnTo>
                  <a:lnTo>
                    <a:pt x="50102" y="239911"/>
                  </a:lnTo>
                  <a:lnTo>
                    <a:pt x="50102" y="165405"/>
                  </a:lnTo>
                  <a:lnTo>
                    <a:pt x="52388" y="165405"/>
                  </a:lnTo>
                  <a:cubicBezTo>
                    <a:pt x="62675" y="182448"/>
                    <a:pt x="83439" y="192786"/>
                    <a:pt x="111157" y="192786"/>
                  </a:cubicBezTo>
                  <a:cubicBezTo>
                    <a:pt x="163163" y="192786"/>
                    <a:pt x="204216" y="150038"/>
                    <a:pt x="204216" y="96300"/>
                  </a:cubicBezTo>
                  <a:cubicBezTo>
                    <a:pt x="204216" y="42562"/>
                    <a:pt x="163354" y="0"/>
                    <a:pt x="111157" y="0"/>
                  </a:cubicBezTo>
                  <a:close/>
                  <a:moveTo>
                    <a:pt x="101060" y="146592"/>
                  </a:moveTo>
                  <a:cubicBezTo>
                    <a:pt x="72759" y="146489"/>
                    <a:pt x="49901" y="123973"/>
                    <a:pt x="50007" y="96300"/>
                  </a:cubicBezTo>
                  <a:cubicBezTo>
                    <a:pt x="50112" y="68628"/>
                    <a:pt x="73140" y="46278"/>
                    <a:pt x="101441" y="46381"/>
                  </a:cubicBezTo>
                  <a:cubicBezTo>
                    <a:pt x="129668" y="46484"/>
                    <a:pt x="152495" y="68886"/>
                    <a:pt x="152495" y="96486"/>
                  </a:cubicBezTo>
                  <a:cubicBezTo>
                    <a:pt x="152814" y="123848"/>
                    <a:pt x="130387" y="146283"/>
                    <a:pt x="102403" y="146594"/>
                  </a:cubicBezTo>
                  <a:cubicBezTo>
                    <a:pt x="101955" y="146599"/>
                    <a:pt x="101508" y="146598"/>
                    <a:pt x="101060" y="1465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xmlns="" id="{D5ED2937-2339-A31B-9024-2ED4F16BB14A}"/>
                </a:ext>
              </a:extLst>
            </p:cNvPr>
            <p:cNvSpPr/>
            <p:nvPr/>
          </p:nvSpPr>
          <p:spPr>
            <a:xfrm>
              <a:off x="5150167" y="3317705"/>
              <a:ext cx="252793" cy="237769"/>
            </a:xfrm>
            <a:custGeom>
              <a:avLst/>
              <a:gdLst>
                <a:gd name="connsiteX0" fmla="*/ 195453 w 252793"/>
                <a:gd name="connsiteY0" fmla="*/ 0 h 237769"/>
                <a:gd name="connsiteX1" fmla="*/ 138303 w 252793"/>
                <a:gd name="connsiteY1" fmla="*/ 117069 h 237769"/>
                <a:gd name="connsiteX2" fmla="*/ 61627 w 252793"/>
                <a:gd name="connsiteY2" fmla="*/ 0 h 237769"/>
                <a:gd name="connsiteX3" fmla="*/ 0 w 252793"/>
                <a:gd name="connsiteY3" fmla="*/ 0 h 237769"/>
                <a:gd name="connsiteX4" fmla="*/ 112681 w 252793"/>
                <a:gd name="connsiteY4" fmla="*/ 169782 h 237769"/>
                <a:gd name="connsiteX5" fmla="*/ 110680 w 252793"/>
                <a:gd name="connsiteY5" fmla="*/ 173880 h 237769"/>
                <a:gd name="connsiteX6" fmla="*/ 84772 w 252793"/>
                <a:gd name="connsiteY6" fmla="*/ 188502 h 237769"/>
                <a:gd name="connsiteX7" fmla="*/ 49054 w 252793"/>
                <a:gd name="connsiteY7" fmla="*/ 188502 h 237769"/>
                <a:gd name="connsiteX8" fmla="*/ 49054 w 252793"/>
                <a:gd name="connsiteY8" fmla="*/ 237769 h 237769"/>
                <a:gd name="connsiteX9" fmla="*/ 91440 w 252793"/>
                <a:gd name="connsiteY9" fmla="*/ 237769 h 237769"/>
                <a:gd name="connsiteX10" fmla="*/ 154114 w 252793"/>
                <a:gd name="connsiteY10" fmla="*/ 199678 h 237769"/>
                <a:gd name="connsiteX11" fmla="*/ 252793 w 252793"/>
                <a:gd name="connsiteY11" fmla="*/ 0 h 23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793" h="237769">
                  <a:moveTo>
                    <a:pt x="195453" y="0"/>
                  </a:moveTo>
                  <a:lnTo>
                    <a:pt x="138303" y="117069"/>
                  </a:lnTo>
                  <a:lnTo>
                    <a:pt x="61627" y="0"/>
                  </a:lnTo>
                  <a:lnTo>
                    <a:pt x="0" y="0"/>
                  </a:lnTo>
                  <a:lnTo>
                    <a:pt x="112681" y="169782"/>
                  </a:lnTo>
                  <a:lnTo>
                    <a:pt x="110680" y="173880"/>
                  </a:lnTo>
                  <a:cubicBezTo>
                    <a:pt x="106558" y="184039"/>
                    <a:pt x="95832" y="190093"/>
                    <a:pt x="84772" y="188502"/>
                  </a:cubicBezTo>
                  <a:lnTo>
                    <a:pt x="49054" y="188502"/>
                  </a:lnTo>
                  <a:lnTo>
                    <a:pt x="49054" y="237769"/>
                  </a:lnTo>
                  <a:lnTo>
                    <a:pt x="91440" y="237769"/>
                  </a:lnTo>
                  <a:cubicBezTo>
                    <a:pt x="125920" y="237769"/>
                    <a:pt x="139732" y="228456"/>
                    <a:pt x="154114" y="199678"/>
                  </a:cubicBezTo>
                  <a:lnTo>
                    <a:pt x="25279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xmlns="" id="{8C15FB1B-5CED-9CC6-E87B-D38F24A284CB}"/>
                </a:ext>
              </a:extLst>
            </p:cNvPr>
            <p:cNvSpPr/>
            <p:nvPr/>
          </p:nvSpPr>
          <p:spPr>
            <a:xfrm>
              <a:off x="6524150" y="3296285"/>
              <a:ext cx="202880" cy="264643"/>
            </a:xfrm>
            <a:custGeom>
              <a:avLst/>
              <a:gdLst>
                <a:gd name="connsiteX0" fmla="*/ 115537 w 202880"/>
                <a:gd name="connsiteY0" fmla="*/ 85031 h 264643"/>
                <a:gd name="connsiteX1" fmla="*/ 51338 w 202880"/>
                <a:gd name="connsiteY1" fmla="*/ 115299 h 264643"/>
                <a:gd name="connsiteX2" fmla="*/ 48957 w 202880"/>
                <a:gd name="connsiteY2" fmla="*/ 115299 h 264643"/>
                <a:gd name="connsiteX3" fmla="*/ 111250 w 202880"/>
                <a:gd name="connsiteY3" fmla="*/ 57091 h 264643"/>
                <a:gd name="connsiteX4" fmla="*/ 186784 w 202880"/>
                <a:gd name="connsiteY4" fmla="*/ 47777 h 264643"/>
                <a:gd name="connsiteX5" fmla="*/ 186784 w 202880"/>
                <a:gd name="connsiteY5" fmla="*/ 0 h 264643"/>
                <a:gd name="connsiteX6" fmla="*/ 102487 w 202880"/>
                <a:gd name="connsiteY6" fmla="*/ 12014 h 264643"/>
                <a:gd name="connsiteX7" fmla="*/ 475 w 202880"/>
                <a:gd name="connsiteY7" fmla="*/ 124892 h 264643"/>
                <a:gd name="connsiteX8" fmla="*/ 104488 w 202880"/>
                <a:gd name="connsiteY8" fmla="*/ 264592 h 264643"/>
                <a:gd name="connsiteX9" fmla="*/ 202829 w 202880"/>
                <a:gd name="connsiteY9" fmla="*/ 174583 h 264643"/>
                <a:gd name="connsiteX10" fmla="*/ 202881 w 202880"/>
                <a:gd name="connsiteY10" fmla="*/ 171458 h 264643"/>
                <a:gd name="connsiteX11" fmla="*/ 115537 w 202880"/>
                <a:gd name="connsiteY11" fmla="*/ 85031 h 264643"/>
                <a:gd name="connsiteX12" fmla="*/ 103059 w 202880"/>
                <a:gd name="connsiteY12" fmla="*/ 217466 h 264643"/>
                <a:gd name="connsiteX13" fmla="*/ 55053 w 202880"/>
                <a:gd name="connsiteY13" fmla="*/ 170527 h 264643"/>
                <a:gd name="connsiteX14" fmla="*/ 103059 w 202880"/>
                <a:gd name="connsiteY14" fmla="*/ 123588 h 264643"/>
                <a:gd name="connsiteX15" fmla="*/ 150702 w 202880"/>
                <a:gd name="connsiteY15" fmla="*/ 168254 h 264643"/>
                <a:gd name="connsiteX16" fmla="*/ 150684 w 202880"/>
                <a:gd name="connsiteY16" fmla="*/ 170807 h 264643"/>
                <a:gd name="connsiteX17" fmla="*/ 105276 w 202880"/>
                <a:gd name="connsiteY17" fmla="*/ 217464 h 264643"/>
                <a:gd name="connsiteX18" fmla="*/ 103059 w 202880"/>
                <a:gd name="connsiteY18" fmla="*/ 217466 h 264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2880" h="264643">
                  <a:moveTo>
                    <a:pt x="115537" y="85031"/>
                  </a:moveTo>
                  <a:cubicBezTo>
                    <a:pt x="90261" y="83770"/>
                    <a:pt x="66068" y="95177"/>
                    <a:pt x="51338" y="115299"/>
                  </a:cubicBezTo>
                  <a:lnTo>
                    <a:pt x="48957" y="115299"/>
                  </a:lnTo>
                  <a:cubicBezTo>
                    <a:pt x="52767" y="78791"/>
                    <a:pt x="69912" y="62492"/>
                    <a:pt x="111250" y="57091"/>
                  </a:cubicBezTo>
                  <a:lnTo>
                    <a:pt x="186784" y="47777"/>
                  </a:lnTo>
                  <a:lnTo>
                    <a:pt x="186784" y="0"/>
                  </a:lnTo>
                  <a:lnTo>
                    <a:pt x="102487" y="12014"/>
                  </a:lnTo>
                  <a:cubicBezTo>
                    <a:pt x="32098" y="21886"/>
                    <a:pt x="4094" y="53552"/>
                    <a:pt x="475" y="124892"/>
                  </a:cubicBezTo>
                  <a:cubicBezTo>
                    <a:pt x="-4097" y="205732"/>
                    <a:pt x="23906" y="264592"/>
                    <a:pt x="104488" y="264592"/>
                  </a:cubicBezTo>
                  <a:cubicBezTo>
                    <a:pt x="157064" y="266289"/>
                    <a:pt x="201093" y="225991"/>
                    <a:pt x="202829" y="174583"/>
                  </a:cubicBezTo>
                  <a:cubicBezTo>
                    <a:pt x="202864" y="173542"/>
                    <a:pt x="202881" y="172500"/>
                    <a:pt x="202881" y="171458"/>
                  </a:cubicBezTo>
                  <a:cubicBezTo>
                    <a:pt x="202500" y="119956"/>
                    <a:pt x="167067" y="85031"/>
                    <a:pt x="115537" y="85031"/>
                  </a:cubicBezTo>
                  <a:close/>
                  <a:moveTo>
                    <a:pt x="103059" y="217466"/>
                  </a:moveTo>
                  <a:cubicBezTo>
                    <a:pt x="76546" y="217466"/>
                    <a:pt x="55053" y="196451"/>
                    <a:pt x="55053" y="170527"/>
                  </a:cubicBezTo>
                  <a:cubicBezTo>
                    <a:pt x="55053" y="144603"/>
                    <a:pt x="76546" y="123588"/>
                    <a:pt x="103059" y="123588"/>
                  </a:cubicBezTo>
                  <a:cubicBezTo>
                    <a:pt x="128830" y="123058"/>
                    <a:pt x="150160" y="143056"/>
                    <a:pt x="150702" y="168254"/>
                  </a:cubicBezTo>
                  <a:cubicBezTo>
                    <a:pt x="150720" y="169105"/>
                    <a:pt x="150714" y="169956"/>
                    <a:pt x="150684" y="170807"/>
                  </a:cubicBezTo>
                  <a:cubicBezTo>
                    <a:pt x="151322" y="195951"/>
                    <a:pt x="130992" y="216840"/>
                    <a:pt x="105276" y="217464"/>
                  </a:cubicBezTo>
                  <a:cubicBezTo>
                    <a:pt x="104537" y="217482"/>
                    <a:pt x="103798" y="217483"/>
                    <a:pt x="103059" y="217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xmlns="" id="{4B558A0C-5674-DAE2-990E-26A474A47134}"/>
                </a:ext>
              </a:extLst>
            </p:cNvPr>
            <p:cNvSpPr/>
            <p:nvPr/>
          </p:nvSpPr>
          <p:spPr>
            <a:xfrm>
              <a:off x="5624798" y="3367438"/>
              <a:ext cx="204501" cy="192972"/>
            </a:xfrm>
            <a:custGeom>
              <a:avLst/>
              <a:gdLst>
                <a:gd name="connsiteX0" fmla="*/ 154115 w 204501"/>
                <a:gd name="connsiteY0" fmla="*/ 27381 h 192972"/>
                <a:gd name="connsiteX1" fmla="*/ 151733 w 204501"/>
                <a:gd name="connsiteY1" fmla="*/ 27381 h 192972"/>
                <a:gd name="connsiteX2" fmla="*/ 93059 w 204501"/>
                <a:gd name="connsiteY2" fmla="*/ 0 h 192972"/>
                <a:gd name="connsiteX3" fmla="*/ 0 w 204501"/>
                <a:gd name="connsiteY3" fmla="*/ 96486 h 192972"/>
                <a:gd name="connsiteX4" fmla="*/ 93059 w 204501"/>
                <a:gd name="connsiteY4" fmla="*/ 192972 h 192972"/>
                <a:gd name="connsiteX5" fmla="*/ 151733 w 204501"/>
                <a:gd name="connsiteY5" fmla="*/ 165591 h 192972"/>
                <a:gd name="connsiteX6" fmla="*/ 154115 w 204501"/>
                <a:gd name="connsiteY6" fmla="*/ 165591 h 192972"/>
                <a:gd name="connsiteX7" fmla="*/ 154115 w 204501"/>
                <a:gd name="connsiteY7" fmla="*/ 187757 h 192972"/>
                <a:gd name="connsiteX8" fmla="*/ 204502 w 204501"/>
                <a:gd name="connsiteY8" fmla="*/ 187757 h 192972"/>
                <a:gd name="connsiteX9" fmla="*/ 204502 w 204501"/>
                <a:gd name="connsiteY9" fmla="*/ 5215 h 192972"/>
                <a:gd name="connsiteX10" fmla="*/ 154305 w 204501"/>
                <a:gd name="connsiteY10" fmla="*/ 5215 h 192972"/>
                <a:gd name="connsiteX11" fmla="*/ 103251 w 204501"/>
                <a:gd name="connsiteY11" fmla="*/ 146592 h 192972"/>
                <a:gd name="connsiteX12" fmla="*/ 51627 w 204501"/>
                <a:gd name="connsiteY12" fmla="*/ 96860 h 192972"/>
                <a:gd name="connsiteX13" fmla="*/ 102489 w 204501"/>
                <a:gd name="connsiteY13" fmla="*/ 46383 h 192972"/>
                <a:gd name="connsiteX14" fmla="*/ 154113 w 204501"/>
                <a:gd name="connsiteY14" fmla="*/ 96115 h 192972"/>
                <a:gd name="connsiteX15" fmla="*/ 154115 w 204501"/>
                <a:gd name="connsiteY15" fmla="*/ 96486 h 192972"/>
                <a:gd name="connsiteX16" fmla="*/ 104017 w 204501"/>
                <a:gd name="connsiteY16" fmla="*/ 146589 h 192972"/>
                <a:gd name="connsiteX17" fmla="*/ 103251 w 204501"/>
                <a:gd name="connsiteY17" fmla="*/ 146592 h 19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4501" h="192972">
                  <a:moveTo>
                    <a:pt x="154115" y="27381"/>
                  </a:moveTo>
                  <a:lnTo>
                    <a:pt x="151733" y="27381"/>
                  </a:lnTo>
                  <a:cubicBezTo>
                    <a:pt x="141256" y="10338"/>
                    <a:pt x="120301" y="0"/>
                    <a:pt x="93059" y="0"/>
                  </a:cubicBezTo>
                  <a:cubicBezTo>
                    <a:pt x="41053" y="0"/>
                    <a:pt x="0" y="42841"/>
                    <a:pt x="0" y="96486"/>
                  </a:cubicBezTo>
                  <a:cubicBezTo>
                    <a:pt x="0" y="150131"/>
                    <a:pt x="41053" y="192972"/>
                    <a:pt x="93059" y="192972"/>
                  </a:cubicBezTo>
                  <a:cubicBezTo>
                    <a:pt x="120301" y="192972"/>
                    <a:pt x="141256" y="182634"/>
                    <a:pt x="151733" y="165591"/>
                  </a:cubicBezTo>
                  <a:lnTo>
                    <a:pt x="154115" y="165591"/>
                  </a:lnTo>
                  <a:lnTo>
                    <a:pt x="154115" y="187757"/>
                  </a:lnTo>
                  <a:lnTo>
                    <a:pt x="204502" y="187757"/>
                  </a:lnTo>
                  <a:lnTo>
                    <a:pt x="204502" y="5215"/>
                  </a:lnTo>
                  <a:lnTo>
                    <a:pt x="154305" y="5215"/>
                  </a:lnTo>
                  <a:close/>
                  <a:moveTo>
                    <a:pt x="103251" y="146592"/>
                  </a:moveTo>
                  <a:cubicBezTo>
                    <a:pt x="74950" y="146798"/>
                    <a:pt x="51837" y="124532"/>
                    <a:pt x="51627" y="96860"/>
                  </a:cubicBezTo>
                  <a:cubicBezTo>
                    <a:pt x="51416" y="69188"/>
                    <a:pt x="74188" y="46589"/>
                    <a:pt x="102489" y="46383"/>
                  </a:cubicBezTo>
                  <a:cubicBezTo>
                    <a:pt x="130790" y="46177"/>
                    <a:pt x="153903" y="68443"/>
                    <a:pt x="154113" y="96115"/>
                  </a:cubicBezTo>
                  <a:cubicBezTo>
                    <a:pt x="154114" y="96239"/>
                    <a:pt x="154115" y="96362"/>
                    <a:pt x="154115" y="96486"/>
                  </a:cubicBezTo>
                  <a:cubicBezTo>
                    <a:pt x="154430" y="123848"/>
                    <a:pt x="132001" y="146280"/>
                    <a:pt x="104017" y="146589"/>
                  </a:cubicBezTo>
                  <a:cubicBezTo>
                    <a:pt x="103761" y="146592"/>
                    <a:pt x="103506" y="146593"/>
                    <a:pt x="103251" y="1465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xmlns="" id="{5EAF0A15-F778-8DD5-AAE9-BD6807C30A8E}"/>
                </a:ext>
              </a:extLst>
            </p:cNvPr>
            <p:cNvSpPr/>
            <p:nvPr/>
          </p:nvSpPr>
          <p:spPr>
            <a:xfrm>
              <a:off x="6086426" y="3367159"/>
              <a:ext cx="190548" cy="193327"/>
            </a:xfrm>
            <a:custGeom>
              <a:avLst/>
              <a:gdLst>
                <a:gd name="connsiteX0" fmla="*/ 101013 w 190548"/>
                <a:gd name="connsiteY0" fmla="*/ 47219 h 193327"/>
                <a:gd name="connsiteX1" fmla="*/ 146638 w 190548"/>
                <a:gd name="connsiteY1" fmla="*/ 75811 h 193327"/>
                <a:gd name="connsiteX2" fmla="*/ 190548 w 190548"/>
                <a:gd name="connsiteY2" fmla="*/ 57184 h 193327"/>
                <a:gd name="connsiteX3" fmla="*/ 100156 w 190548"/>
                <a:gd name="connsiteY3" fmla="*/ 93 h 193327"/>
                <a:gd name="connsiteX4" fmla="*/ 94 w 190548"/>
                <a:gd name="connsiteY4" fmla="*/ 89642 h 193327"/>
                <a:gd name="connsiteX5" fmla="*/ 48 w 190548"/>
                <a:gd name="connsiteY5" fmla="*/ 96766 h 193327"/>
                <a:gd name="connsiteX6" fmla="*/ 93083 w 190548"/>
                <a:gd name="connsiteY6" fmla="*/ 193286 h 193327"/>
                <a:gd name="connsiteX7" fmla="*/ 99775 w 190548"/>
                <a:gd name="connsiteY7" fmla="*/ 193252 h 193327"/>
                <a:gd name="connsiteX8" fmla="*/ 190167 w 190548"/>
                <a:gd name="connsiteY8" fmla="*/ 136161 h 193327"/>
                <a:gd name="connsiteX9" fmla="*/ 146448 w 190548"/>
                <a:gd name="connsiteY9" fmla="*/ 117534 h 193327"/>
                <a:gd name="connsiteX10" fmla="*/ 81301 w 190548"/>
                <a:gd name="connsiteY10" fmla="*/ 142339 h 193327"/>
                <a:gd name="connsiteX11" fmla="*/ 51769 w 190548"/>
                <a:gd name="connsiteY11" fmla="*/ 96952 h 193327"/>
                <a:gd name="connsiteX12" fmla="*/ 96012 w 190548"/>
                <a:gd name="connsiteY12" fmla="*/ 47298 h 193327"/>
                <a:gd name="connsiteX13" fmla="*/ 101013 w 190548"/>
                <a:gd name="connsiteY13" fmla="*/ 47219 h 19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0548" h="193327">
                  <a:moveTo>
                    <a:pt x="101013" y="47219"/>
                  </a:moveTo>
                  <a:cubicBezTo>
                    <a:pt x="120780" y="46696"/>
                    <a:pt x="138869" y="58031"/>
                    <a:pt x="146638" y="75811"/>
                  </a:cubicBezTo>
                  <a:lnTo>
                    <a:pt x="190548" y="57184"/>
                  </a:lnTo>
                  <a:cubicBezTo>
                    <a:pt x="179118" y="22539"/>
                    <a:pt x="143590" y="93"/>
                    <a:pt x="100156" y="93"/>
                  </a:cubicBezTo>
                  <a:cubicBezTo>
                    <a:pt x="47234" y="-2196"/>
                    <a:pt x="2435" y="37896"/>
                    <a:pt x="94" y="89642"/>
                  </a:cubicBezTo>
                  <a:cubicBezTo>
                    <a:pt x="-14" y="92015"/>
                    <a:pt x="-29" y="94391"/>
                    <a:pt x="48" y="96766"/>
                  </a:cubicBezTo>
                  <a:cubicBezTo>
                    <a:pt x="-1520" y="148539"/>
                    <a:pt x="40133" y="191753"/>
                    <a:pt x="93083" y="193286"/>
                  </a:cubicBezTo>
                  <a:cubicBezTo>
                    <a:pt x="95314" y="193351"/>
                    <a:pt x="97546" y="193340"/>
                    <a:pt x="99775" y="193252"/>
                  </a:cubicBezTo>
                  <a:cubicBezTo>
                    <a:pt x="143209" y="193252"/>
                    <a:pt x="178737" y="170807"/>
                    <a:pt x="190167" y="136161"/>
                  </a:cubicBezTo>
                  <a:lnTo>
                    <a:pt x="146448" y="117534"/>
                  </a:lnTo>
                  <a:cubicBezTo>
                    <a:pt x="135463" y="141974"/>
                    <a:pt x="106296" y="153080"/>
                    <a:pt x="81301" y="142339"/>
                  </a:cubicBezTo>
                  <a:cubicBezTo>
                    <a:pt x="62961" y="134459"/>
                    <a:pt x="51298" y="116535"/>
                    <a:pt x="51769" y="96952"/>
                  </a:cubicBezTo>
                  <a:cubicBezTo>
                    <a:pt x="49963" y="71295"/>
                    <a:pt x="69771" y="49064"/>
                    <a:pt x="96012" y="47298"/>
                  </a:cubicBezTo>
                  <a:cubicBezTo>
                    <a:pt x="97676" y="47186"/>
                    <a:pt x="99346" y="47159"/>
                    <a:pt x="101013" y="472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xmlns="" id="{57A91224-6C39-FF5E-8634-E970793056C6}"/>
                </a:ext>
              </a:extLst>
            </p:cNvPr>
            <p:cNvSpPr/>
            <p:nvPr/>
          </p:nvSpPr>
          <p:spPr>
            <a:xfrm>
              <a:off x="5854160" y="3372933"/>
              <a:ext cx="199739" cy="183565"/>
            </a:xfrm>
            <a:custGeom>
              <a:avLst/>
              <a:gdLst>
                <a:gd name="connsiteX0" fmla="*/ 41815 w 199739"/>
                <a:gd name="connsiteY0" fmla="*/ 0 h 183565"/>
                <a:gd name="connsiteX1" fmla="*/ 33338 w 199739"/>
                <a:gd name="connsiteY1" fmla="*/ 113157 h 183565"/>
                <a:gd name="connsiteX2" fmla="*/ 12192 w 199739"/>
                <a:gd name="connsiteY2" fmla="*/ 137465 h 183565"/>
                <a:gd name="connsiteX3" fmla="*/ 0 w 199739"/>
                <a:gd name="connsiteY3" fmla="*/ 137465 h 183565"/>
                <a:gd name="connsiteX4" fmla="*/ 0 w 199739"/>
                <a:gd name="connsiteY4" fmla="*/ 183566 h 183565"/>
                <a:gd name="connsiteX5" fmla="*/ 29813 w 199739"/>
                <a:gd name="connsiteY5" fmla="*/ 183566 h 183565"/>
                <a:gd name="connsiteX6" fmla="*/ 80772 w 199739"/>
                <a:gd name="connsiteY6" fmla="*/ 131411 h 183565"/>
                <a:gd name="connsiteX7" fmla="*/ 87058 w 199739"/>
                <a:gd name="connsiteY7" fmla="*/ 47591 h 183565"/>
                <a:gd name="connsiteX8" fmla="*/ 149066 w 199739"/>
                <a:gd name="connsiteY8" fmla="*/ 47591 h 183565"/>
                <a:gd name="connsiteX9" fmla="*/ 149066 w 199739"/>
                <a:gd name="connsiteY9" fmla="*/ 182262 h 183565"/>
                <a:gd name="connsiteX10" fmla="*/ 199739 w 199739"/>
                <a:gd name="connsiteY10" fmla="*/ 182262 h 183565"/>
                <a:gd name="connsiteX11" fmla="*/ 199739 w 199739"/>
                <a:gd name="connsiteY11" fmla="*/ 0 h 1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739" h="183565">
                  <a:moveTo>
                    <a:pt x="41815" y="0"/>
                  </a:moveTo>
                  <a:lnTo>
                    <a:pt x="33338" y="113157"/>
                  </a:lnTo>
                  <a:cubicBezTo>
                    <a:pt x="32004" y="130945"/>
                    <a:pt x="26099" y="137465"/>
                    <a:pt x="12192" y="137465"/>
                  </a:cubicBezTo>
                  <a:lnTo>
                    <a:pt x="0" y="137465"/>
                  </a:lnTo>
                  <a:lnTo>
                    <a:pt x="0" y="183566"/>
                  </a:lnTo>
                  <a:lnTo>
                    <a:pt x="29813" y="183566"/>
                  </a:lnTo>
                  <a:cubicBezTo>
                    <a:pt x="63437" y="183566"/>
                    <a:pt x="78105" y="167919"/>
                    <a:pt x="80772" y="131411"/>
                  </a:cubicBezTo>
                  <a:lnTo>
                    <a:pt x="87058" y="47591"/>
                  </a:lnTo>
                  <a:lnTo>
                    <a:pt x="149066" y="47591"/>
                  </a:lnTo>
                  <a:lnTo>
                    <a:pt x="149066" y="182262"/>
                  </a:lnTo>
                  <a:lnTo>
                    <a:pt x="199739" y="182262"/>
                  </a:lnTo>
                  <a:lnTo>
                    <a:pt x="19973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8" name="Полилиния 27">
              <a:extLst>
                <a:ext uri="{FF2B5EF4-FFF2-40B4-BE49-F238E27FC236}">
                  <a16:creationId xmlns:a16="http://schemas.microsoft.com/office/drawing/2014/main" xmlns="" id="{7306CC8F-5646-0623-BF42-47B8044B6411}"/>
                </a:ext>
              </a:extLst>
            </p:cNvPr>
            <p:cNvSpPr/>
            <p:nvPr/>
          </p:nvSpPr>
          <p:spPr>
            <a:xfrm>
              <a:off x="6305359" y="3372654"/>
              <a:ext cx="182879" cy="182541"/>
            </a:xfrm>
            <a:custGeom>
              <a:avLst/>
              <a:gdLst>
                <a:gd name="connsiteX0" fmla="*/ 130588 w 182879"/>
                <a:gd name="connsiteY0" fmla="*/ 0 h 182541"/>
                <a:gd name="connsiteX1" fmla="*/ 50102 w 182879"/>
                <a:gd name="connsiteY1" fmla="*/ 117348 h 182541"/>
                <a:gd name="connsiteX2" fmla="*/ 50102 w 182879"/>
                <a:gd name="connsiteY2" fmla="*/ 0 h 182541"/>
                <a:gd name="connsiteX3" fmla="*/ 0 w 182879"/>
                <a:gd name="connsiteY3" fmla="*/ 0 h 182541"/>
                <a:gd name="connsiteX4" fmla="*/ 0 w 182879"/>
                <a:gd name="connsiteY4" fmla="*/ 182541 h 182541"/>
                <a:gd name="connsiteX5" fmla="*/ 52769 w 182879"/>
                <a:gd name="connsiteY5" fmla="*/ 182541 h 182541"/>
                <a:gd name="connsiteX6" fmla="*/ 132779 w 182879"/>
                <a:gd name="connsiteY6" fmla="*/ 66032 h 182541"/>
                <a:gd name="connsiteX7" fmla="*/ 132779 w 182879"/>
                <a:gd name="connsiteY7" fmla="*/ 182541 h 182541"/>
                <a:gd name="connsiteX8" fmla="*/ 182880 w 182879"/>
                <a:gd name="connsiteY8" fmla="*/ 182541 h 182541"/>
                <a:gd name="connsiteX9" fmla="*/ 182880 w 182879"/>
                <a:gd name="connsiteY9" fmla="*/ 0 h 182541"/>
                <a:gd name="connsiteX10" fmla="*/ 130588 w 182879"/>
                <a:gd name="connsiteY10" fmla="*/ 0 h 18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879" h="182541">
                  <a:moveTo>
                    <a:pt x="130588" y="0"/>
                  </a:moveTo>
                  <a:lnTo>
                    <a:pt x="50102" y="117348"/>
                  </a:lnTo>
                  <a:lnTo>
                    <a:pt x="50102" y="0"/>
                  </a:lnTo>
                  <a:lnTo>
                    <a:pt x="0" y="0"/>
                  </a:lnTo>
                  <a:lnTo>
                    <a:pt x="0" y="182541"/>
                  </a:lnTo>
                  <a:lnTo>
                    <a:pt x="52769" y="182541"/>
                  </a:lnTo>
                  <a:lnTo>
                    <a:pt x="132779" y="66032"/>
                  </a:lnTo>
                  <a:lnTo>
                    <a:pt x="132779" y="182541"/>
                  </a:lnTo>
                  <a:lnTo>
                    <a:pt x="182880" y="182541"/>
                  </a:lnTo>
                  <a:lnTo>
                    <a:pt x="182880" y="0"/>
                  </a:lnTo>
                  <a:lnTo>
                    <a:pt x="1305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59569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5">
            <a:extLst>
              <a:ext uri="{FF2B5EF4-FFF2-40B4-BE49-F238E27FC236}">
                <a16:creationId xmlns:a16="http://schemas.microsoft.com/office/drawing/2014/main" xmlns="" id="{6E586E66-3E51-A5D7-053D-D84643B0279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78025" y="1655180"/>
            <a:ext cx="3455801" cy="446749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Объект 5">
            <a:extLst>
              <a:ext uri="{FF2B5EF4-FFF2-40B4-BE49-F238E27FC236}">
                <a16:creationId xmlns:a16="http://schemas.microsoft.com/office/drawing/2014/main" xmlns="" id="{CED58D54-0053-2396-7257-7CA3B861682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252073" y="1655180"/>
            <a:ext cx="3455801" cy="446749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A80AE1E-C85D-73AF-C03F-B5BE21328A4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265049" y="1655180"/>
            <a:ext cx="3455801" cy="446749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xmlns="" id="{94D74F17-7AE7-89F2-A671-63DD59E413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025" y="6393202"/>
            <a:ext cx="9539738" cy="338917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 u="none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Сноска или пояснение к тексту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68FD026C-9CE0-44E0-0143-9B6AA29F0D77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78025" y="272871"/>
            <a:ext cx="11429849" cy="118445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34409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блока +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D97C7799-57ED-3B47-3666-594961FC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025" y="6393202"/>
            <a:ext cx="9539738" cy="338917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 u="none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Сноска или пояснение к тексту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C769F593-C799-F2EE-5B46-538E15A9C7E6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78025" y="272871"/>
            <a:ext cx="11429849" cy="118445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2" name="Текст 5">
            <a:extLst>
              <a:ext uri="{FF2B5EF4-FFF2-40B4-BE49-F238E27FC236}">
                <a16:creationId xmlns:a16="http://schemas.microsoft.com/office/drawing/2014/main" xmlns="" id="{FB530680-755C-087A-AD8E-D0D11F6AFDF4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77965" y="1658802"/>
            <a:ext cx="3455862" cy="42717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  <a:p>
            <a:pPr lvl="0"/>
            <a:endParaRPr lang="ru-RU" dirty="0"/>
          </a:p>
        </p:txBody>
      </p:sp>
      <p:sp>
        <p:nvSpPr>
          <p:cNvPr id="4" name="Текст 5">
            <a:extLst>
              <a:ext uri="{FF2B5EF4-FFF2-40B4-BE49-F238E27FC236}">
                <a16:creationId xmlns:a16="http://schemas.microsoft.com/office/drawing/2014/main" xmlns="" id="{F793E5DE-9263-E335-069A-9D0A1A066FBF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4265018" y="1658802"/>
            <a:ext cx="3455862" cy="42717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xmlns="" id="{66710E5E-E0A4-FFFD-56E1-DAAB355DC22D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8252012" y="1658802"/>
            <a:ext cx="3455862" cy="42717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xmlns="" id="{B687E4A9-E8CB-E1E5-928D-BC0F13F3B0B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78025" y="2085975"/>
            <a:ext cx="3455801" cy="40366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Объект 5">
            <a:extLst>
              <a:ext uri="{FF2B5EF4-FFF2-40B4-BE49-F238E27FC236}">
                <a16:creationId xmlns:a16="http://schemas.microsoft.com/office/drawing/2014/main" xmlns="" id="{080562D4-1EF0-895B-F83A-7705CB3D3DF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252073" y="2085975"/>
            <a:ext cx="3455801" cy="40366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Объект 5">
            <a:extLst>
              <a:ext uri="{FF2B5EF4-FFF2-40B4-BE49-F238E27FC236}">
                <a16:creationId xmlns:a16="http://schemas.microsoft.com/office/drawing/2014/main" xmlns="" id="{5B77AC80-3B82-42A1-3A81-DA38A9E5B1D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265049" y="2085975"/>
            <a:ext cx="3455801" cy="40366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67159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5">
            <a:extLst>
              <a:ext uri="{FF2B5EF4-FFF2-40B4-BE49-F238E27FC236}">
                <a16:creationId xmlns:a16="http://schemas.microsoft.com/office/drawing/2014/main" xmlns="" id="{8119EA11-89F4-9594-F2B9-1305420EAF6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78024" y="1662464"/>
            <a:ext cx="5411575" cy="21332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xmlns="" id="{DD847857-50C5-588C-AE1B-4FEA2D37252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78024" y="3985798"/>
            <a:ext cx="5411575" cy="21332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Объект 5">
            <a:extLst>
              <a:ext uri="{FF2B5EF4-FFF2-40B4-BE49-F238E27FC236}">
                <a16:creationId xmlns:a16="http://schemas.microsoft.com/office/drawing/2014/main" xmlns="" id="{991CF58C-7C34-BBC4-DBE0-63ADA44F0A7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96299" y="1662464"/>
            <a:ext cx="5411575" cy="21332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E5C37C4-7C91-74B6-D47B-4618155819F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96299" y="3985798"/>
            <a:ext cx="5411575" cy="21332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A7B2535E-8ED2-4150-3B76-DD5A8395AF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025" y="6393202"/>
            <a:ext cx="9539738" cy="338917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 u="none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Сноска или пояснение к тексту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xmlns="" id="{6419AE3A-CE28-6284-188A-DAD1CF5696F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78025" y="272871"/>
            <a:ext cx="11429849" cy="118445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37282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блока +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5">
            <a:extLst>
              <a:ext uri="{FF2B5EF4-FFF2-40B4-BE49-F238E27FC236}">
                <a16:creationId xmlns:a16="http://schemas.microsoft.com/office/drawing/2014/main" xmlns="" id="{0848FD40-A2B1-5602-4EB8-9B01603AC3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025" y="6393202"/>
            <a:ext cx="9539738" cy="338917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 u="none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Сноска или пояснение к тексту</a:t>
            </a:r>
          </a:p>
        </p:txBody>
      </p:sp>
      <p:sp>
        <p:nvSpPr>
          <p:cNvPr id="16" name="Текст 5">
            <a:extLst>
              <a:ext uri="{FF2B5EF4-FFF2-40B4-BE49-F238E27FC236}">
                <a16:creationId xmlns:a16="http://schemas.microsoft.com/office/drawing/2014/main" xmlns="" id="{62AB19B0-06BC-32F5-BD93-FD4BCA6491E1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78025" y="272871"/>
            <a:ext cx="11429849" cy="118445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2" name="Текст 5">
            <a:extLst>
              <a:ext uri="{FF2B5EF4-FFF2-40B4-BE49-F238E27FC236}">
                <a16:creationId xmlns:a16="http://schemas.microsoft.com/office/drawing/2014/main" xmlns="" id="{9D744BD1-3735-9CE4-29D3-371D4C16EF8C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78025" y="1673548"/>
            <a:ext cx="5517657" cy="412427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4" name="Текст 5">
            <a:extLst>
              <a:ext uri="{FF2B5EF4-FFF2-40B4-BE49-F238E27FC236}">
                <a16:creationId xmlns:a16="http://schemas.microsoft.com/office/drawing/2014/main" xmlns="" id="{8D8BD8EA-1761-36EE-01C0-73FE2F306819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6190155" y="1673548"/>
            <a:ext cx="5517657" cy="412427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xmlns="" id="{A996FBD0-9FBF-3757-E4AE-33FE315814F8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78025" y="4108568"/>
            <a:ext cx="5517657" cy="42717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17496A07-7F8D-991A-9E53-11AE92498508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6190155" y="4108568"/>
            <a:ext cx="5517657" cy="42717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5" name="Объект 5">
            <a:extLst>
              <a:ext uri="{FF2B5EF4-FFF2-40B4-BE49-F238E27FC236}">
                <a16:creationId xmlns:a16="http://schemas.microsoft.com/office/drawing/2014/main" xmlns="" id="{1F8332B3-247C-AC04-8F17-117ACB1C45B9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78025" y="2085975"/>
            <a:ext cx="5517718" cy="15932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Объект 5">
            <a:extLst>
              <a:ext uri="{FF2B5EF4-FFF2-40B4-BE49-F238E27FC236}">
                <a16:creationId xmlns:a16="http://schemas.microsoft.com/office/drawing/2014/main" xmlns="" id="{676B7CC0-3CE2-513A-CECC-67974DB8068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190156" y="2085975"/>
            <a:ext cx="5517718" cy="15932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Объект 5">
            <a:extLst>
              <a:ext uri="{FF2B5EF4-FFF2-40B4-BE49-F238E27FC236}">
                <a16:creationId xmlns:a16="http://schemas.microsoft.com/office/drawing/2014/main" xmlns="" id="{F3349B16-B65F-BE5B-28F1-AEF59F36B9D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78025" y="4535741"/>
            <a:ext cx="5517718" cy="157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Объект 5">
            <a:extLst>
              <a:ext uri="{FF2B5EF4-FFF2-40B4-BE49-F238E27FC236}">
                <a16:creationId xmlns:a16="http://schemas.microsoft.com/office/drawing/2014/main" xmlns="" id="{3EBC2903-736C-9512-128F-230B15CE854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90156" y="4535741"/>
            <a:ext cx="5517718" cy="157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350826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блоков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5">
            <a:extLst>
              <a:ext uri="{FF2B5EF4-FFF2-40B4-BE49-F238E27FC236}">
                <a16:creationId xmlns:a16="http://schemas.microsoft.com/office/drawing/2014/main" xmlns="" id="{ED50C7F2-7EDA-6D58-C321-FCB47EB8E6F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78025" y="1662464"/>
            <a:ext cx="3628957" cy="21332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Объект 5">
            <a:extLst>
              <a:ext uri="{FF2B5EF4-FFF2-40B4-BE49-F238E27FC236}">
                <a16:creationId xmlns:a16="http://schemas.microsoft.com/office/drawing/2014/main" xmlns="" id="{7BAE6E16-7C37-9D7B-78AC-FC979B1E5B8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221922" y="4069868"/>
            <a:ext cx="3628957" cy="21332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5F9FC3A-E111-F413-B2F0-0B6BD1D5581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078917" y="1662464"/>
            <a:ext cx="3628957" cy="21332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xmlns="" id="{0AFE846F-FFC7-4300-401A-6A612BD04ACB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178471" y="1662464"/>
            <a:ext cx="3628957" cy="21332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xmlns="" id="{327A06BC-3F1E-6142-D312-3578C7177D3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122368" y="4069868"/>
            <a:ext cx="3628957" cy="21332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xmlns="" id="{180A5D32-CA59-9F7A-3ADA-046DA338F6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025" y="6393202"/>
            <a:ext cx="9539738" cy="338917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 u="none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Сноска или пояснение к тексту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CD15F542-4942-869F-B56B-BC2685BDD774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78025" y="272871"/>
            <a:ext cx="11429849" cy="118445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719646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блоков +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5">
            <a:extLst>
              <a:ext uri="{FF2B5EF4-FFF2-40B4-BE49-F238E27FC236}">
                <a16:creationId xmlns:a16="http://schemas.microsoft.com/office/drawing/2014/main" xmlns="" id="{1C0B4FD2-18BD-96D7-F932-1FDB535C9F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025" y="6393202"/>
            <a:ext cx="9539738" cy="338917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 u="none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Сноска или пояснение к тексту</a:t>
            </a:r>
          </a:p>
        </p:txBody>
      </p:sp>
      <p:sp>
        <p:nvSpPr>
          <p:cNvPr id="16" name="Текст 5">
            <a:extLst>
              <a:ext uri="{FF2B5EF4-FFF2-40B4-BE49-F238E27FC236}">
                <a16:creationId xmlns:a16="http://schemas.microsoft.com/office/drawing/2014/main" xmlns="" id="{43D88C00-F3FF-FB08-7CC2-19C11D0CF552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78025" y="272871"/>
            <a:ext cx="11429849" cy="118445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2" name="Текст 5">
            <a:extLst>
              <a:ext uri="{FF2B5EF4-FFF2-40B4-BE49-F238E27FC236}">
                <a16:creationId xmlns:a16="http://schemas.microsoft.com/office/drawing/2014/main" xmlns="" id="{6FF0B358-8395-3080-010A-509C4AE09D82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78026" y="1673548"/>
            <a:ext cx="3605314" cy="42717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подзаголовка </a:t>
            </a:r>
          </a:p>
        </p:txBody>
      </p:sp>
      <p:sp>
        <p:nvSpPr>
          <p:cNvPr id="4" name="Текст 5">
            <a:extLst>
              <a:ext uri="{FF2B5EF4-FFF2-40B4-BE49-F238E27FC236}">
                <a16:creationId xmlns:a16="http://schemas.microsoft.com/office/drawing/2014/main" xmlns="" id="{2A2A6A97-FB4F-BE06-9105-C66CA46B585B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300183" y="3987094"/>
            <a:ext cx="3605314" cy="42717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4" name="Объект 5">
            <a:extLst>
              <a:ext uri="{FF2B5EF4-FFF2-40B4-BE49-F238E27FC236}">
                <a16:creationId xmlns:a16="http://schemas.microsoft.com/office/drawing/2014/main" xmlns="" id="{4DABC6EB-AD60-94BB-B083-217E1A3B8EC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78025" y="2100721"/>
            <a:ext cx="3605353" cy="157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Объект 5">
            <a:extLst>
              <a:ext uri="{FF2B5EF4-FFF2-40B4-BE49-F238E27FC236}">
                <a16:creationId xmlns:a16="http://schemas.microsoft.com/office/drawing/2014/main" xmlns="" id="{7FC7451C-619B-5E78-41C4-9CAD9EDEF6B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300182" y="4414267"/>
            <a:ext cx="3605353" cy="157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5">
            <a:extLst>
              <a:ext uri="{FF2B5EF4-FFF2-40B4-BE49-F238E27FC236}">
                <a16:creationId xmlns:a16="http://schemas.microsoft.com/office/drawing/2014/main" xmlns="" id="{8B7CF1C6-4F32-FEAD-C2C0-329442A1DAA7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8102522" y="1673548"/>
            <a:ext cx="3605314" cy="42717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9" name="Объект 5">
            <a:extLst>
              <a:ext uri="{FF2B5EF4-FFF2-40B4-BE49-F238E27FC236}">
                <a16:creationId xmlns:a16="http://schemas.microsoft.com/office/drawing/2014/main" xmlns="" id="{CC62FC97-5BA2-C7DB-C0C8-12E1D3C0B5AD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102521" y="2100721"/>
            <a:ext cx="3605353" cy="157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5">
            <a:extLst>
              <a:ext uri="{FF2B5EF4-FFF2-40B4-BE49-F238E27FC236}">
                <a16:creationId xmlns:a16="http://schemas.microsoft.com/office/drawing/2014/main" xmlns="" id="{C0E835B7-B123-57A9-703C-59776229A69C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4190254" y="1673548"/>
            <a:ext cx="3605314" cy="42717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1" name="Текст 5">
            <a:extLst>
              <a:ext uri="{FF2B5EF4-FFF2-40B4-BE49-F238E27FC236}">
                <a16:creationId xmlns:a16="http://schemas.microsoft.com/office/drawing/2014/main" xmlns="" id="{A91E8CF5-0362-ECEE-407E-B3C4DCDDDCEC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6212411" y="3987094"/>
            <a:ext cx="3605314" cy="42717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2" name="Объект 5">
            <a:extLst>
              <a:ext uri="{FF2B5EF4-FFF2-40B4-BE49-F238E27FC236}">
                <a16:creationId xmlns:a16="http://schemas.microsoft.com/office/drawing/2014/main" xmlns="" id="{0AA5A92A-9845-48AB-4407-B256AB56C1D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4190253" y="2100721"/>
            <a:ext cx="3605353" cy="157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3" name="Объект 5">
            <a:extLst>
              <a:ext uri="{FF2B5EF4-FFF2-40B4-BE49-F238E27FC236}">
                <a16:creationId xmlns:a16="http://schemas.microsoft.com/office/drawing/2014/main" xmlns="" id="{6F6F44AC-0FAF-C813-88EA-C020D82452B4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212410" y="4414267"/>
            <a:ext cx="3605353" cy="157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290493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блоков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5">
            <a:extLst>
              <a:ext uri="{FF2B5EF4-FFF2-40B4-BE49-F238E27FC236}">
                <a16:creationId xmlns:a16="http://schemas.microsoft.com/office/drawing/2014/main" xmlns="" id="{1280B397-C819-1E4C-80FB-D3A5BD49B1D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78025" y="1662464"/>
            <a:ext cx="3628957" cy="21332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xmlns="" id="{A4C42C98-A9EB-FDA4-3390-7EE5EC6F4B6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78025" y="4069868"/>
            <a:ext cx="3628957" cy="21332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Объект 5">
            <a:extLst>
              <a:ext uri="{FF2B5EF4-FFF2-40B4-BE49-F238E27FC236}">
                <a16:creationId xmlns:a16="http://schemas.microsoft.com/office/drawing/2014/main" xmlns="" id="{96F28128-8276-78D6-4019-ED60CDA554D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078917" y="1662464"/>
            <a:ext cx="3628957" cy="21332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xmlns="" id="{30B49167-31B4-A609-8EAC-0C96F5FE99B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078917" y="4069868"/>
            <a:ext cx="3628957" cy="21332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xmlns="" id="{03163C02-CCD4-1057-9DFE-9177753FDA7A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178471" y="1662464"/>
            <a:ext cx="3628957" cy="21332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xmlns="" id="{D6C974CE-1FFD-C7B9-0687-496CA76C5B07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178471" y="4069868"/>
            <a:ext cx="3628957" cy="21332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C840C760-2806-20C4-A5DA-127F24003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025" y="6393202"/>
            <a:ext cx="9539738" cy="338917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 u="none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Сноска или пояснение к тексту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xmlns="" id="{5638CA91-2C46-47BD-6F74-9BE8745CFA46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78025" y="272871"/>
            <a:ext cx="11429849" cy="118445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455835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блоков +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5">
            <a:extLst>
              <a:ext uri="{FF2B5EF4-FFF2-40B4-BE49-F238E27FC236}">
                <a16:creationId xmlns:a16="http://schemas.microsoft.com/office/drawing/2014/main" xmlns="" id="{0F9C9ADC-8C63-E0E2-00CF-E897A35F3C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025" y="6393202"/>
            <a:ext cx="9539738" cy="338917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 u="none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Сноска или пояснение к тексту</a:t>
            </a:r>
          </a:p>
        </p:txBody>
      </p:sp>
      <p:sp>
        <p:nvSpPr>
          <p:cNvPr id="18" name="Текст 5">
            <a:extLst>
              <a:ext uri="{FF2B5EF4-FFF2-40B4-BE49-F238E27FC236}">
                <a16:creationId xmlns:a16="http://schemas.microsoft.com/office/drawing/2014/main" xmlns="" id="{125BF804-8D4B-7A88-A99B-6A7EF1122C76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78025" y="272871"/>
            <a:ext cx="11429849" cy="118445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2" name="Текст 5">
            <a:extLst>
              <a:ext uri="{FF2B5EF4-FFF2-40B4-BE49-F238E27FC236}">
                <a16:creationId xmlns:a16="http://schemas.microsoft.com/office/drawing/2014/main" xmlns="" id="{56685159-D052-819E-36DC-A75E7EFD16D4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78026" y="1673548"/>
            <a:ext cx="3605314" cy="42717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4" name="Текст 5">
            <a:extLst>
              <a:ext uri="{FF2B5EF4-FFF2-40B4-BE49-F238E27FC236}">
                <a16:creationId xmlns:a16="http://schemas.microsoft.com/office/drawing/2014/main" xmlns="" id="{DDDFA6CA-C579-044F-4577-6A3CCCB96B52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78026" y="3987094"/>
            <a:ext cx="3605314" cy="42717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xmlns="" id="{2F4A4094-0DCB-0211-C462-400C2D3E148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78025" y="2100721"/>
            <a:ext cx="3605353" cy="157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Объект 5">
            <a:extLst>
              <a:ext uri="{FF2B5EF4-FFF2-40B4-BE49-F238E27FC236}">
                <a16:creationId xmlns:a16="http://schemas.microsoft.com/office/drawing/2014/main" xmlns="" id="{2AB178DE-526C-6BC4-E178-FE2E2092A81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78025" y="4414267"/>
            <a:ext cx="3605353" cy="157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5">
            <a:extLst>
              <a:ext uri="{FF2B5EF4-FFF2-40B4-BE49-F238E27FC236}">
                <a16:creationId xmlns:a16="http://schemas.microsoft.com/office/drawing/2014/main" xmlns="" id="{E9A3B6F6-38D3-CB62-BE06-DE96F58090D6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8102522" y="1673548"/>
            <a:ext cx="3605314" cy="42717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1" name="Текст 5">
            <a:extLst>
              <a:ext uri="{FF2B5EF4-FFF2-40B4-BE49-F238E27FC236}">
                <a16:creationId xmlns:a16="http://schemas.microsoft.com/office/drawing/2014/main" xmlns="" id="{C4A76AF0-74CE-47A3-8F29-82F36D7DB041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8102522" y="3987094"/>
            <a:ext cx="3605314" cy="42717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2" name="Объект 5">
            <a:extLst>
              <a:ext uri="{FF2B5EF4-FFF2-40B4-BE49-F238E27FC236}">
                <a16:creationId xmlns:a16="http://schemas.microsoft.com/office/drawing/2014/main" xmlns="" id="{CEC9B403-A5C5-0D34-0A24-2407B483D921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102521" y="2100721"/>
            <a:ext cx="3605353" cy="157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3" name="Объект 5">
            <a:extLst>
              <a:ext uri="{FF2B5EF4-FFF2-40B4-BE49-F238E27FC236}">
                <a16:creationId xmlns:a16="http://schemas.microsoft.com/office/drawing/2014/main" xmlns="" id="{CCC5E386-ABD8-5120-4F5A-DFCE8341B64C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102521" y="4414267"/>
            <a:ext cx="3605353" cy="157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4" name="Текст 5">
            <a:extLst>
              <a:ext uri="{FF2B5EF4-FFF2-40B4-BE49-F238E27FC236}">
                <a16:creationId xmlns:a16="http://schemas.microsoft.com/office/drawing/2014/main" xmlns="" id="{5A61B776-0BF1-9AA5-1550-CA0F21B1B5D5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4190254" y="1673548"/>
            <a:ext cx="3605314" cy="42717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5" name="Текст 5">
            <a:extLst>
              <a:ext uri="{FF2B5EF4-FFF2-40B4-BE49-F238E27FC236}">
                <a16:creationId xmlns:a16="http://schemas.microsoft.com/office/drawing/2014/main" xmlns="" id="{31578A94-20D3-4490-FBC9-D7C6EB1FFBD5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4190254" y="3987094"/>
            <a:ext cx="3605314" cy="42717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6" name="Объект 5">
            <a:extLst>
              <a:ext uri="{FF2B5EF4-FFF2-40B4-BE49-F238E27FC236}">
                <a16:creationId xmlns:a16="http://schemas.microsoft.com/office/drawing/2014/main" xmlns="" id="{B473869E-F94D-4CBC-33F7-9B33EB60E3B5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4190253" y="2100721"/>
            <a:ext cx="3605353" cy="157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Объект 5">
            <a:extLst>
              <a:ext uri="{FF2B5EF4-FFF2-40B4-BE49-F238E27FC236}">
                <a16:creationId xmlns:a16="http://schemas.microsoft.com/office/drawing/2014/main" xmlns="" id="{FEAEB2F6-30EB-EF32-EAFC-437602072959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4190253" y="4414267"/>
            <a:ext cx="3605353" cy="157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6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635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52438" indent="-16827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630238" indent="-17780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3262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4B4AB56-D5F6-4044-9B2A-4758A4BB74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8025" y="2534478"/>
            <a:ext cx="5417097" cy="35768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4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66700" indent="-1778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57188" indent="-179388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44500" indent="-1778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534988" indent="-1762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B85A4303-FAC1-10FA-1326-827B5FF68E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Текст 5">
            <a:extLst>
              <a:ext uri="{FF2B5EF4-FFF2-40B4-BE49-F238E27FC236}">
                <a16:creationId xmlns:a16="http://schemas.microsoft.com/office/drawing/2014/main" xmlns="" id="{13DE2541-E3D2-3EDC-39DE-2B0AFF7A643C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78025" y="272871"/>
            <a:ext cx="5432101" cy="1979726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b="0" i="0">
                <a:solidFill>
                  <a:srgbClr val="3B175C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xmlns="" id="{2E55A139-6840-555F-BA48-A94908A6D5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025" y="6393202"/>
            <a:ext cx="5432101" cy="338917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 u="none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Сноска или пояснение к тексту</a:t>
            </a:r>
          </a:p>
        </p:txBody>
      </p:sp>
    </p:spTree>
    <p:extLst>
      <p:ext uri="{BB962C8B-B14F-4D97-AF65-F5344CB8AC3E}">
        <p14:creationId xmlns:p14="http://schemas.microsoft.com/office/powerpoint/2010/main" val="34299111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справа фиолетовы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B85A4303-FAC1-10FA-1326-827B5FF68E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Текст 3">
            <a:extLst>
              <a:ext uri="{FF2B5EF4-FFF2-40B4-BE49-F238E27FC236}">
                <a16:creationId xmlns:a16="http://schemas.microsoft.com/office/drawing/2014/main" xmlns="" id="{0383BE51-49AD-896F-E187-43E2FBFB00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8025" y="2534478"/>
            <a:ext cx="5417097" cy="35768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4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66700" indent="-1778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57188" indent="-179388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44500" indent="-1778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534988" indent="-1762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xmlns="" id="{DC2E651C-16CE-29BA-F444-87B2B49E154E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78025" y="272871"/>
            <a:ext cx="5432101" cy="1979726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xmlns="" id="{707C3C1A-A8E5-B5AB-2717-03C3B1DE8A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025" y="6393202"/>
            <a:ext cx="5432101" cy="338917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 u="none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Сноска или пояснение к тексту</a:t>
            </a:r>
          </a:p>
        </p:txBody>
      </p:sp>
    </p:spTree>
    <p:extLst>
      <p:ext uri="{BB962C8B-B14F-4D97-AF65-F5344CB8AC3E}">
        <p14:creationId xmlns:p14="http://schemas.microsoft.com/office/powerpoint/2010/main" val="263339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ного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23">
            <a:extLst>
              <a:ext uri="{FF2B5EF4-FFF2-40B4-BE49-F238E27FC236}">
                <a16:creationId xmlns:a16="http://schemas.microsoft.com/office/drawing/2014/main" xmlns="" id="{73ECE77E-10FA-8942-BE9C-13528B0691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025" y="2021152"/>
            <a:ext cx="3345593" cy="3455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Раздел</a:t>
            </a:r>
          </a:p>
        </p:txBody>
      </p:sp>
      <p:sp>
        <p:nvSpPr>
          <p:cNvPr id="25" name="Текст 23">
            <a:extLst>
              <a:ext uri="{FF2B5EF4-FFF2-40B4-BE49-F238E27FC236}">
                <a16:creationId xmlns:a16="http://schemas.microsoft.com/office/drawing/2014/main" xmlns="" id="{6AE6325F-417B-E04D-8F68-B0A804B753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3619" y="2021152"/>
            <a:ext cx="835513" cy="34558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Номер</a:t>
            </a:r>
          </a:p>
        </p:txBody>
      </p:sp>
      <p:sp>
        <p:nvSpPr>
          <p:cNvPr id="26" name="Текст 23">
            <a:extLst>
              <a:ext uri="{FF2B5EF4-FFF2-40B4-BE49-F238E27FC236}">
                <a16:creationId xmlns:a16="http://schemas.microsoft.com/office/drawing/2014/main" xmlns="" id="{7D878143-7FDA-934A-88BD-9A3FF27112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025" y="2385749"/>
            <a:ext cx="3345593" cy="3455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Раздел</a:t>
            </a:r>
          </a:p>
        </p:txBody>
      </p:sp>
      <p:sp>
        <p:nvSpPr>
          <p:cNvPr id="27" name="Текст 23">
            <a:extLst>
              <a:ext uri="{FF2B5EF4-FFF2-40B4-BE49-F238E27FC236}">
                <a16:creationId xmlns:a16="http://schemas.microsoft.com/office/drawing/2014/main" xmlns="" id="{84A3FCC1-F73F-8A48-95D7-CAD8CB9C1B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23619" y="2385749"/>
            <a:ext cx="835513" cy="34558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Номер</a:t>
            </a:r>
          </a:p>
        </p:txBody>
      </p:sp>
      <p:sp>
        <p:nvSpPr>
          <p:cNvPr id="28" name="Текст 23">
            <a:extLst>
              <a:ext uri="{FF2B5EF4-FFF2-40B4-BE49-F238E27FC236}">
                <a16:creationId xmlns:a16="http://schemas.microsoft.com/office/drawing/2014/main" xmlns="" id="{5F3F6006-9360-0D48-924B-C593EB2E40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8025" y="2750346"/>
            <a:ext cx="3345593" cy="3455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Раздел</a:t>
            </a:r>
          </a:p>
        </p:txBody>
      </p:sp>
      <p:sp>
        <p:nvSpPr>
          <p:cNvPr id="29" name="Текст 23">
            <a:extLst>
              <a:ext uri="{FF2B5EF4-FFF2-40B4-BE49-F238E27FC236}">
                <a16:creationId xmlns:a16="http://schemas.microsoft.com/office/drawing/2014/main" xmlns="" id="{C8BCF027-4F2A-F746-9B82-630C6F9FC5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23619" y="2750346"/>
            <a:ext cx="835513" cy="34558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Номер</a:t>
            </a:r>
          </a:p>
        </p:txBody>
      </p:sp>
      <p:sp>
        <p:nvSpPr>
          <p:cNvPr id="32" name="Текст 23">
            <a:extLst>
              <a:ext uri="{FF2B5EF4-FFF2-40B4-BE49-F238E27FC236}">
                <a16:creationId xmlns:a16="http://schemas.microsoft.com/office/drawing/2014/main" xmlns="" id="{16291952-53C3-6147-B666-4AC2E97CC1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8025" y="3114943"/>
            <a:ext cx="3345593" cy="3455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Раздел</a:t>
            </a:r>
          </a:p>
        </p:txBody>
      </p:sp>
      <p:sp>
        <p:nvSpPr>
          <p:cNvPr id="33" name="Текст 23">
            <a:extLst>
              <a:ext uri="{FF2B5EF4-FFF2-40B4-BE49-F238E27FC236}">
                <a16:creationId xmlns:a16="http://schemas.microsoft.com/office/drawing/2014/main" xmlns="" id="{2CDF749C-604D-8245-8347-0BFD827E2E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23619" y="3114943"/>
            <a:ext cx="835513" cy="34558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Номер</a:t>
            </a:r>
          </a:p>
        </p:txBody>
      </p:sp>
      <p:sp>
        <p:nvSpPr>
          <p:cNvPr id="40" name="Текст 23">
            <a:extLst>
              <a:ext uri="{FF2B5EF4-FFF2-40B4-BE49-F238E27FC236}">
                <a16:creationId xmlns:a16="http://schemas.microsoft.com/office/drawing/2014/main" xmlns="" id="{2828852C-E747-B540-8AD0-CBF939644A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8025" y="3479540"/>
            <a:ext cx="3345593" cy="3455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Раздел</a:t>
            </a:r>
          </a:p>
        </p:txBody>
      </p:sp>
      <p:sp>
        <p:nvSpPr>
          <p:cNvPr id="41" name="Текст 23">
            <a:extLst>
              <a:ext uri="{FF2B5EF4-FFF2-40B4-BE49-F238E27FC236}">
                <a16:creationId xmlns:a16="http://schemas.microsoft.com/office/drawing/2014/main" xmlns="" id="{F10309B6-DF22-1448-8801-9A9ED97AD7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23619" y="3479540"/>
            <a:ext cx="835513" cy="34558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Номер</a:t>
            </a:r>
          </a:p>
        </p:txBody>
      </p:sp>
      <p:sp>
        <p:nvSpPr>
          <p:cNvPr id="42" name="Текст 23">
            <a:extLst>
              <a:ext uri="{FF2B5EF4-FFF2-40B4-BE49-F238E27FC236}">
                <a16:creationId xmlns:a16="http://schemas.microsoft.com/office/drawing/2014/main" xmlns="" id="{F05AA05D-5C3E-7748-B20A-8DC861B029A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8025" y="3844137"/>
            <a:ext cx="3345593" cy="3455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Раздел</a:t>
            </a:r>
          </a:p>
        </p:txBody>
      </p:sp>
      <p:sp>
        <p:nvSpPr>
          <p:cNvPr id="43" name="Текст 23">
            <a:extLst>
              <a:ext uri="{FF2B5EF4-FFF2-40B4-BE49-F238E27FC236}">
                <a16:creationId xmlns:a16="http://schemas.microsoft.com/office/drawing/2014/main" xmlns="" id="{CBF38D11-3942-6948-8D99-C25C77BA02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23619" y="3844137"/>
            <a:ext cx="835513" cy="34558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Номер</a:t>
            </a:r>
          </a:p>
        </p:txBody>
      </p:sp>
      <p:sp>
        <p:nvSpPr>
          <p:cNvPr id="44" name="Текст 23">
            <a:extLst>
              <a:ext uri="{FF2B5EF4-FFF2-40B4-BE49-F238E27FC236}">
                <a16:creationId xmlns:a16="http://schemas.microsoft.com/office/drawing/2014/main" xmlns="" id="{76498719-12F8-AA4A-93EF-EA735A719F1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8025" y="4208734"/>
            <a:ext cx="3345593" cy="3455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Раздел</a:t>
            </a:r>
          </a:p>
        </p:txBody>
      </p:sp>
      <p:sp>
        <p:nvSpPr>
          <p:cNvPr id="45" name="Текст 23">
            <a:extLst>
              <a:ext uri="{FF2B5EF4-FFF2-40B4-BE49-F238E27FC236}">
                <a16:creationId xmlns:a16="http://schemas.microsoft.com/office/drawing/2014/main" xmlns="" id="{1EB9F598-4833-1640-B78D-6F3BFB4AC6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23619" y="4208734"/>
            <a:ext cx="835513" cy="34558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Номер</a:t>
            </a:r>
          </a:p>
        </p:txBody>
      </p:sp>
      <p:sp>
        <p:nvSpPr>
          <p:cNvPr id="46" name="Текст 23">
            <a:extLst>
              <a:ext uri="{FF2B5EF4-FFF2-40B4-BE49-F238E27FC236}">
                <a16:creationId xmlns:a16="http://schemas.microsoft.com/office/drawing/2014/main" xmlns="" id="{ABDE0C24-0D22-0F43-A04F-92D9926D851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8025" y="4573331"/>
            <a:ext cx="3345593" cy="3455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Раздел</a:t>
            </a:r>
          </a:p>
        </p:txBody>
      </p:sp>
      <p:sp>
        <p:nvSpPr>
          <p:cNvPr id="47" name="Текст 23">
            <a:extLst>
              <a:ext uri="{FF2B5EF4-FFF2-40B4-BE49-F238E27FC236}">
                <a16:creationId xmlns:a16="http://schemas.microsoft.com/office/drawing/2014/main" xmlns="" id="{B9769F91-A406-7B4F-BA9D-2A6F6000A7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23619" y="4573331"/>
            <a:ext cx="835513" cy="34558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Номер</a:t>
            </a:r>
          </a:p>
        </p:txBody>
      </p:sp>
      <p:sp>
        <p:nvSpPr>
          <p:cNvPr id="54" name="Текст 23">
            <a:extLst>
              <a:ext uri="{FF2B5EF4-FFF2-40B4-BE49-F238E27FC236}">
                <a16:creationId xmlns:a16="http://schemas.microsoft.com/office/drawing/2014/main" xmlns="" id="{5C0248ED-B683-BD41-A4F0-700A714FFB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8025" y="4937928"/>
            <a:ext cx="3345593" cy="3455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Раздел</a:t>
            </a:r>
          </a:p>
        </p:txBody>
      </p:sp>
      <p:sp>
        <p:nvSpPr>
          <p:cNvPr id="55" name="Текст 23">
            <a:extLst>
              <a:ext uri="{FF2B5EF4-FFF2-40B4-BE49-F238E27FC236}">
                <a16:creationId xmlns:a16="http://schemas.microsoft.com/office/drawing/2014/main" xmlns="" id="{E1B46597-6497-3842-A95D-E6F1825462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23619" y="4937928"/>
            <a:ext cx="835513" cy="34558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Номер</a:t>
            </a:r>
          </a:p>
        </p:txBody>
      </p:sp>
      <p:sp>
        <p:nvSpPr>
          <p:cNvPr id="56" name="Текст 23">
            <a:extLst>
              <a:ext uri="{FF2B5EF4-FFF2-40B4-BE49-F238E27FC236}">
                <a16:creationId xmlns:a16="http://schemas.microsoft.com/office/drawing/2014/main" xmlns="" id="{7C8CBDD5-21FC-BC4D-998A-030FAEB332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8025" y="5302526"/>
            <a:ext cx="3345593" cy="3455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Раздел</a:t>
            </a:r>
          </a:p>
        </p:txBody>
      </p:sp>
      <p:sp>
        <p:nvSpPr>
          <p:cNvPr id="57" name="Текст 23">
            <a:extLst>
              <a:ext uri="{FF2B5EF4-FFF2-40B4-BE49-F238E27FC236}">
                <a16:creationId xmlns:a16="http://schemas.microsoft.com/office/drawing/2014/main" xmlns="" id="{9F8BF6D2-E768-F740-9C7A-C6C3DCE3C3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23619" y="5302526"/>
            <a:ext cx="835513" cy="34558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Номер</a:t>
            </a:r>
          </a:p>
        </p:txBody>
      </p:sp>
      <p:sp>
        <p:nvSpPr>
          <p:cNvPr id="48" name="Текст 5">
            <a:extLst>
              <a:ext uri="{FF2B5EF4-FFF2-40B4-BE49-F238E27FC236}">
                <a16:creationId xmlns:a16="http://schemas.microsoft.com/office/drawing/2014/main" xmlns="" id="{AC61EB0A-92C1-1345-8AC5-C1BBCE8C9466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78025" y="596420"/>
            <a:ext cx="11429849" cy="511058"/>
          </a:xfrm>
          <a:prstGeom prst="rect">
            <a:avLst/>
          </a:prstGeom>
        </p:spPr>
        <p:txBody>
          <a:bodyPr wrap="square" lIns="90000" rIns="36000" bIns="36000" anchor="t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600" b="0" i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 </a:t>
            </a:r>
          </a:p>
        </p:txBody>
      </p:sp>
    </p:spTree>
    <p:extLst>
      <p:ext uri="{BB962C8B-B14F-4D97-AF65-F5344CB8AC3E}">
        <p14:creationId xmlns:p14="http://schemas.microsoft.com/office/powerpoint/2010/main" val="17728762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 с картин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B85A4303-FAC1-10FA-1326-827B5FF68E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Текст 5">
            <a:extLst>
              <a:ext uri="{FF2B5EF4-FFF2-40B4-BE49-F238E27FC236}">
                <a16:creationId xmlns:a16="http://schemas.microsoft.com/office/drawing/2014/main" xmlns="" id="{B8FD63A0-29BB-C46B-E991-56A1620219E1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78025" y="2439137"/>
            <a:ext cx="5432101" cy="1979726"/>
          </a:xfrm>
          <a:prstGeom prst="rect">
            <a:avLst/>
          </a:prstGeom>
        </p:spPr>
        <p:txBody>
          <a:bodyPr wrap="square" lIns="90000" rIns="36000" bIns="36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b="0" i="0">
                <a:solidFill>
                  <a:srgbClr val="3B175C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слайда </a:t>
            </a:r>
          </a:p>
          <a:p>
            <a:pPr lvl="0"/>
            <a:r>
              <a:rPr lang="ru-RU" dirty="0"/>
              <a:t>для крупного тезиса </a:t>
            </a:r>
          </a:p>
          <a:p>
            <a:pPr lvl="0"/>
            <a:r>
              <a:rPr lang="ru-RU" dirty="0"/>
              <a:t>с картинкой </a:t>
            </a:r>
          </a:p>
        </p:txBody>
      </p:sp>
    </p:spTree>
    <p:extLst>
      <p:ext uri="{BB962C8B-B14F-4D97-AF65-F5344CB8AC3E}">
        <p14:creationId xmlns:p14="http://schemas.microsoft.com/office/powerpoint/2010/main" val="13950449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 с картинкой фиолетовы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B85A4303-FAC1-10FA-1326-827B5FF68E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Текст 5">
            <a:extLst>
              <a:ext uri="{FF2B5EF4-FFF2-40B4-BE49-F238E27FC236}">
                <a16:creationId xmlns:a16="http://schemas.microsoft.com/office/drawing/2014/main" xmlns="" id="{60CA4692-527C-3A0F-9523-55BC30A98290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78025" y="2439137"/>
            <a:ext cx="5432101" cy="1979726"/>
          </a:xfrm>
          <a:prstGeom prst="rect">
            <a:avLst/>
          </a:prstGeom>
        </p:spPr>
        <p:txBody>
          <a:bodyPr wrap="square" lIns="90000" rIns="36000" bIns="36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слайда </a:t>
            </a:r>
          </a:p>
          <a:p>
            <a:pPr lvl="0"/>
            <a:r>
              <a:rPr lang="ru-RU" dirty="0"/>
              <a:t>для крупного тезиса </a:t>
            </a:r>
          </a:p>
          <a:p>
            <a:pPr lvl="0"/>
            <a:r>
              <a:rPr lang="ru-RU" dirty="0"/>
              <a:t>с картинкой </a:t>
            </a:r>
          </a:p>
        </p:txBody>
      </p:sp>
    </p:spTree>
    <p:extLst>
      <p:ext uri="{BB962C8B-B14F-4D97-AF65-F5344CB8AC3E}">
        <p14:creationId xmlns:p14="http://schemas.microsoft.com/office/powerpoint/2010/main" val="23714207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B85A4303-FAC1-10FA-1326-827B5FF68E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28049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Рисунок 4">
            <a:extLst>
              <a:ext uri="{FF2B5EF4-FFF2-40B4-BE49-F238E27FC236}">
                <a16:creationId xmlns:a16="http://schemas.microsoft.com/office/drawing/2014/main" xmlns="" id="{DB6D960F-49D0-A4D1-0E44-F94ABD3101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052118"/>
            <a:ext cx="3258065" cy="380588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Рисунок 4">
            <a:extLst>
              <a:ext uri="{FF2B5EF4-FFF2-40B4-BE49-F238E27FC236}">
                <a16:creationId xmlns:a16="http://schemas.microsoft.com/office/drawing/2014/main" xmlns="" id="{1C9F9930-DDF6-27F8-F8A7-17FBBE7029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25914" y="3052118"/>
            <a:ext cx="2566086" cy="380588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xmlns="" id="{725569C4-A93F-DD82-6EC6-B82505602A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8025" y="2534478"/>
            <a:ext cx="5417097" cy="35768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4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66700" indent="-1778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12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57188" indent="-179388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11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44500" indent="-1778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534988" indent="-1762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105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DF057188-8DD6-66A4-CF73-425D7E1DDC4E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78025" y="272871"/>
            <a:ext cx="5432101" cy="1979726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b="0" i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xmlns="" id="{9F283005-49C9-084F-F918-85C7793FED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025" y="6393202"/>
            <a:ext cx="5432101" cy="338917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 u="none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Сноска или пояснение к тексту</a:t>
            </a:r>
          </a:p>
        </p:txBody>
      </p:sp>
    </p:spTree>
    <p:extLst>
      <p:ext uri="{BB962C8B-B14F-4D97-AF65-F5344CB8AC3E}">
        <p14:creationId xmlns:p14="http://schemas.microsoft.com/office/powerpoint/2010/main" val="23992303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фиолетовы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B85A4303-FAC1-10FA-1326-827B5FF68E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28049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Рисунок 4">
            <a:extLst>
              <a:ext uri="{FF2B5EF4-FFF2-40B4-BE49-F238E27FC236}">
                <a16:creationId xmlns:a16="http://schemas.microsoft.com/office/drawing/2014/main" xmlns="" id="{DB6D960F-49D0-A4D1-0E44-F94ABD3101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052118"/>
            <a:ext cx="3258065" cy="380588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Рисунок 4">
            <a:extLst>
              <a:ext uri="{FF2B5EF4-FFF2-40B4-BE49-F238E27FC236}">
                <a16:creationId xmlns:a16="http://schemas.microsoft.com/office/drawing/2014/main" xmlns="" id="{1C9F9930-DDF6-27F8-F8A7-17FBBE7029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25914" y="3052118"/>
            <a:ext cx="2566086" cy="380588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xmlns="" id="{34E5B884-D37B-0A9F-0B32-808BFD634D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8025" y="2534478"/>
            <a:ext cx="5417097" cy="35768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4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66700" indent="-1778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12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357188" indent="-179388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110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444500" indent="-1778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534988" indent="-1762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1050" b="0" i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51093802-9706-03A0-91DA-A03CFFC8CFC8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78025" y="272871"/>
            <a:ext cx="5432101" cy="1979726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xmlns="" id="{33A76F83-34B1-4AD7-8A74-E839DDE408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025" y="6393202"/>
            <a:ext cx="5432101" cy="338917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 u="none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Сноска или пояснение к тексту</a:t>
            </a:r>
          </a:p>
        </p:txBody>
      </p:sp>
    </p:spTree>
    <p:extLst>
      <p:ext uri="{BB962C8B-B14F-4D97-AF65-F5344CB8AC3E}">
        <p14:creationId xmlns:p14="http://schemas.microsoft.com/office/powerpoint/2010/main" val="2976933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ллаж фиолетовы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B85A4303-FAC1-10FA-1326-827B5FF68E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1726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Digit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Рисунок 4">
            <a:extLst>
              <a:ext uri="{FF2B5EF4-FFF2-40B4-BE49-F238E27FC236}">
                <a16:creationId xmlns:a16="http://schemas.microsoft.com/office/drawing/2014/main" xmlns="" id="{5B05A12F-D3E6-5688-4F73-8253B2AEAE44}"/>
              </a:ext>
            </a:extLst>
          </p:cNvPr>
          <p:cNvGrpSpPr/>
          <p:nvPr userDrawn="1"/>
        </p:nvGrpSpPr>
        <p:grpSpPr>
          <a:xfrm>
            <a:off x="3712482" y="3034513"/>
            <a:ext cx="4447622" cy="620977"/>
            <a:chOff x="4610099" y="3219450"/>
            <a:chExt cx="2971038" cy="414816"/>
          </a:xfrm>
          <a:solidFill>
            <a:schemeClr val="bg2"/>
          </a:solidFill>
        </p:grpSpPr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xmlns="" id="{C31B853E-E05A-E50C-7B58-E20B4E279658}"/>
                </a:ext>
              </a:extLst>
            </p:cNvPr>
            <p:cNvSpPr/>
            <p:nvPr/>
          </p:nvSpPr>
          <p:spPr>
            <a:xfrm>
              <a:off x="6896004" y="3285295"/>
              <a:ext cx="9525" cy="284429"/>
            </a:xfrm>
            <a:custGeom>
              <a:avLst/>
              <a:gdLst>
                <a:gd name="connsiteX0" fmla="*/ 0 w 9525"/>
                <a:gd name="connsiteY0" fmla="*/ 0 h 284429"/>
                <a:gd name="connsiteX1" fmla="*/ 9525 w 9525"/>
                <a:gd name="connsiteY1" fmla="*/ 0 h 284429"/>
                <a:gd name="connsiteX2" fmla="*/ 9525 w 9525"/>
                <a:gd name="connsiteY2" fmla="*/ 284429 h 284429"/>
                <a:gd name="connsiteX3" fmla="*/ 0 w 9525"/>
                <a:gd name="connsiteY3" fmla="*/ 284429 h 28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284429">
                  <a:moveTo>
                    <a:pt x="0" y="0"/>
                  </a:moveTo>
                  <a:lnTo>
                    <a:pt x="9525" y="0"/>
                  </a:lnTo>
                  <a:lnTo>
                    <a:pt x="9525" y="284429"/>
                  </a:lnTo>
                  <a:lnTo>
                    <a:pt x="0" y="2844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xmlns="" id="{C6D0786E-B26D-5047-D235-3FEFAD95DBE5}"/>
                </a:ext>
              </a:extLst>
            </p:cNvPr>
            <p:cNvSpPr/>
            <p:nvPr/>
          </p:nvSpPr>
          <p:spPr>
            <a:xfrm>
              <a:off x="7061930" y="3417078"/>
              <a:ext cx="122586" cy="143425"/>
            </a:xfrm>
            <a:custGeom>
              <a:avLst/>
              <a:gdLst>
                <a:gd name="connsiteX0" fmla="*/ 0 w 122586"/>
                <a:gd name="connsiteY0" fmla="*/ 143425 h 143425"/>
                <a:gd name="connsiteX1" fmla="*/ 0 w 122586"/>
                <a:gd name="connsiteY1" fmla="*/ 0 h 143425"/>
                <a:gd name="connsiteX2" fmla="*/ 111062 w 122586"/>
                <a:gd name="connsiteY2" fmla="*/ 0 h 143425"/>
                <a:gd name="connsiteX3" fmla="*/ 111062 w 122586"/>
                <a:gd name="connsiteY3" fmla="*/ 19651 h 143425"/>
                <a:gd name="connsiteX4" fmla="*/ 20955 w 122586"/>
                <a:gd name="connsiteY4" fmla="*/ 19651 h 143425"/>
                <a:gd name="connsiteX5" fmla="*/ 20955 w 122586"/>
                <a:gd name="connsiteY5" fmla="*/ 53831 h 143425"/>
                <a:gd name="connsiteX6" fmla="*/ 70009 w 122586"/>
                <a:gd name="connsiteY6" fmla="*/ 53831 h 143425"/>
                <a:gd name="connsiteX7" fmla="*/ 122587 w 122586"/>
                <a:gd name="connsiteY7" fmla="*/ 98721 h 143425"/>
                <a:gd name="connsiteX8" fmla="*/ 70009 w 122586"/>
                <a:gd name="connsiteY8" fmla="*/ 143332 h 143425"/>
                <a:gd name="connsiteX9" fmla="*/ 20955 w 122586"/>
                <a:gd name="connsiteY9" fmla="*/ 123960 h 143425"/>
                <a:gd name="connsiteX10" fmla="*/ 68580 w 122586"/>
                <a:gd name="connsiteY10" fmla="*/ 123960 h 143425"/>
                <a:gd name="connsiteX11" fmla="*/ 101537 w 122586"/>
                <a:gd name="connsiteY11" fmla="*/ 98535 h 143425"/>
                <a:gd name="connsiteX12" fmla="*/ 68580 w 122586"/>
                <a:gd name="connsiteY12" fmla="*/ 73389 h 143425"/>
                <a:gd name="connsiteX13" fmla="*/ 20955 w 122586"/>
                <a:gd name="connsiteY13" fmla="*/ 73389 h 14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2586" h="143425">
                  <a:moveTo>
                    <a:pt x="0" y="143425"/>
                  </a:moveTo>
                  <a:lnTo>
                    <a:pt x="0" y="0"/>
                  </a:lnTo>
                  <a:lnTo>
                    <a:pt x="111062" y="0"/>
                  </a:lnTo>
                  <a:lnTo>
                    <a:pt x="111062" y="19651"/>
                  </a:lnTo>
                  <a:lnTo>
                    <a:pt x="20955" y="19651"/>
                  </a:lnTo>
                  <a:lnTo>
                    <a:pt x="20955" y="53831"/>
                  </a:lnTo>
                  <a:lnTo>
                    <a:pt x="70009" y="53831"/>
                  </a:lnTo>
                  <a:cubicBezTo>
                    <a:pt x="102870" y="53831"/>
                    <a:pt x="122587" y="70223"/>
                    <a:pt x="122587" y="98721"/>
                  </a:cubicBezTo>
                  <a:cubicBezTo>
                    <a:pt x="122587" y="127220"/>
                    <a:pt x="102870" y="143332"/>
                    <a:pt x="70009" y="143332"/>
                  </a:cubicBezTo>
                  <a:close/>
                  <a:moveTo>
                    <a:pt x="20955" y="123960"/>
                  </a:moveTo>
                  <a:lnTo>
                    <a:pt x="68580" y="123960"/>
                  </a:lnTo>
                  <a:cubicBezTo>
                    <a:pt x="90011" y="123960"/>
                    <a:pt x="101537" y="115206"/>
                    <a:pt x="101537" y="98535"/>
                  </a:cubicBezTo>
                  <a:cubicBezTo>
                    <a:pt x="101537" y="81864"/>
                    <a:pt x="90392" y="73389"/>
                    <a:pt x="68580" y="73389"/>
                  </a:cubicBezTo>
                  <a:lnTo>
                    <a:pt x="20955" y="733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xmlns="" id="{5782748F-1370-0C43-C57D-91A32DD77344}"/>
                </a:ext>
              </a:extLst>
            </p:cNvPr>
            <p:cNvSpPr/>
            <p:nvPr/>
          </p:nvSpPr>
          <p:spPr>
            <a:xfrm>
              <a:off x="7207080" y="3455623"/>
              <a:ext cx="109166" cy="107414"/>
            </a:xfrm>
            <a:custGeom>
              <a:avLst/>
              <a:gdLst>
                <a:gd name="connsiteX0" fmla="*/ 10 w 109166"/>
                <a:gd name="connsiteY0" fmla="*/ 53657 h 107414"/>
                <a:gd name="connsiteX1" fmla="*/ 52767 w 109166"/>
                <a:gd name="connsiteY1" fmla="*/ 20 h 107414"/>
                <a:gd name="connsiteX2" fmla="*/ 54303 w 109166"/>
                <a:gd name="connsiteY2" fmla="*/ 12 h 107414"/>
                <a:gd name="connsiteX3" fmla="*/ 89069 w 109166"/>
                <a:gd name="connsiteY3" fmla="*/ 14169 h 107414"/>
                <a:gd name="connsiteX4" fmla="*/ 89069 w 109166"/>
                <a:gd name="connsiteY4" fmla="*/ 2434 h 107414"/>
                <a:gd name="connsiteX5" fmla="*/ 109167 w 109166"/>
                <a:gd name="connsiteY5" fmla="*/ 2434 h 107414"/>
                <a:gd name="connsiteX6" fmla="*/ 109167 w 109166"/>
                <a:gd name="connsiteY6" fmla="*/ 104881 h 107414"/>
                <a:gd name="connsiteX7" fmla="*/ 89069 w 109166"/>
                <a:gd name="connsiteY7" fmla="*/ 104881 h 107414"/>
                <a:gd name="connsiteX8" fmla="*/ 89069 w 109166"/>
                <a:gd name="connsiteY8" fmla="*/ 93239 h 107414"/>
                <a:gd name="connsiteX9" fmla="*/ 54017 w 109166"/>
                <a:gd name="connsiteY9" fmla="*/ 107395 h 107414"/>
                <a:gd name="connsiteX10" fmla="*/ 1 w 109166"/>
                <a:gd name="connsiteY10" fmla="*/ 54785 h 107414"/>
                <a:gd name="connsiteX11" fmla="*/ 11 w 109166"/>
                <a:gd name="connsiteY11" fmla="*/ 53657 h 107414"/>
                <a:gd name="connsiteX12" fmla="*/ 90403 w 109166"/>
                <a:gd name="connsiteY12" fmla="*/ 53657 h 107414"/>
                <a:gd name="connsiteX13" fmla="*/ 54316 w 109166"/>
                <a:gd name="connsiteY13" fmla="*/ 20235 h 107414"/>
                <a:gd name="connsiteX14" fmla="*/ 20134 w 109166"/>
                <a:gd name="connsiteY14" fmla="*/ 55520 h 107414"/>
                <a:gd name="connsiteX15" fmla="*/ 55160 w 109166"/>
                <a:gd name="connsiteY15" fmla="*/ 88955 h 107414"/>
                <a:gd name="connsiteX16" fmla="*/ 90413 w 109166"/>
                <a:gd name="connsiteY16" fmla="*/ 54506 h 107414"/>
                <a:gd name="connsiteX17" fmla="*/ 90403 w 109166"/>
                <a:gd name="connsiteY17" fmla="*/ 53657 h 10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9166" h="107414">
                  <a:moveTo>
                    <a:pt x="10" y="53657"/>
                  </a:moveTo>
                  <a:cubicBezTo>
                    <a:pt x="-569" y="24601"/>
                    <a:pt x="23050" y="587"/>
                    <a:pt x="52767" y="20"/>
                  </a:cubicBezTo>
                  <a:cubicBezTo>
                    <a:pt x="53279" y="11"/>
                    <a:pt x="53791" y="8"/>
                    <a:pt x="54303" y="12"/>
                  </a:cubicBezTo>
                  <a:cubicBezTo>
                    <a:pt x="67418" y="-288"/>
                    <a:pt x="80049" y="4856"/>
                    <a:pt x="89069" y="14169"/>
                  </a:cubicBezTo>
                  <a:lnTo>
                    <a:pt x="89069" y="2434"/>
                  </a:lnTo>
                  <a:lnTo>
                    <a:pt x="109167" y="2434"/>
                  </a:lnTo>
                  <a:lnTo>
                    <a:pt x="109167" y="104881"/>
                  </a:lnTo>
                  <a:lnTo>
                    <a:pt x="89069" y="104881"/>
                  </a:lnTo>
                  <a:lnTo>
                    <a:pt x="89069" y="93239"/>
                  </a:lnTo>
                  <a:cubicBezTo>
                    <a:pt x="79982" y="102626"/>
                    <a:pt x="67230" y="107775"/>
                    <a:pt x="54017" y="107395"/>
                  </a:cubicBezTo>
                  <a:cubicBezTo>
                    <a:pt x="24243" y="107452"/>
                    <a:pt x="59" y="83898"/>
                    <a:pt x="1" y="54785"/>
                  </a:cubicBezTo>
                  <a:cubicBezTo>
                    <a:pt x="0" y="54409"/>
                    <a:pt x="3" y="54033"/>
                    <a:pt x="11" y="53657"/>
                  </a:cubicBezTo>
                  <a:close/>
                  <a:moveTo>
                    <a:pt x="90403" y="53657"/>
                  </a:moveTo>
                  <a:cubicBezTo>
                    <a:pt x="89877" y="34684"/>
                    <a:pt x="73720" y="19721"/>
                    <a:pt x="54316" y="20235"/>
                  </a:cubicBezTo>
                  <a:cubicBezTo>
                    <a:pt x="34912" y="20750"/>
                    <a:pt x="19608" y="36547"/>
                    <a:pt x="20134" y="55520"/>
                  </a:cubicBezTo>
                  <a:cubicBezTo>
                    <a:pt x="20649" y="74089"/>
                    <a:pt x="36162" y="88898"/>
                    <a:pt x="55160" y="88955"/>
                  </a:cubicBezTo>
                  <a:cubicBezTo>
                    <a:pt x="74624" y="88960"/>
                    <a:pt x="90408" y="73537"/>
                    <a:pt x="90413" y="54506"/>
                  </a:cubicBezTo>
                  <a:cubicBezTo>
                    <a:pt x="90413" y="54223"/>
                    <a:pt x="90410" y="53940"/>
                    <a:pt x="90403" y="53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xmlns="" id="{5E9D15D4-5008-1825-84A6-B006E55ADFC3}"/>
                </a:ext>
              </a:extLst>
            </p:cNvPr>
            <p:cNvSpPr/>
            <p:nvPr/>
          </p:nvSpPr>
          <p:spPr>
            <a:xfrm>
              <a:off x="7352157" y="3458057"/>
              <a:ext cx="98583" cy="102446"/>
            </a:xfrm>
            <a:custGeom>
              <a:avLst/>
              <a:gdLst>
                <a:gd name="connsiteX0" fmla="*/ 0 w 98583"/>
                <a:gd name="connsiteY0" fmla="*/ 102447 h 102446"/>
                <a:gd name="connsiteX1" fmla="*/ 0 w 98583"/>
                <a:gd name="connsiteY1" fmla="*/ 0 h 102446"/>
                <a:gd name="connsiteX2" fmla="*/ 20193 w 98583"/>
                <a:gd name="connsiteY2" fmla="*/ 0 h 102446"/>
                <a:gd name="connsiteX3" fmla="*/ 20193 w 98583"/>
                <a:gd name="connsiteY3" fmla="*/ 40792 h 102446"/>
                <a:gd name="connsiteX4" fmla="*/ 78486 w 98583"/>
                <a:gd name="connsiteY4" fmla="*/ 40792 h 102446"/>
                <a:gd name="connsiteX5" fmla="*/ 78486 w 98583"/>
                <a:gd name="connsiteY5" fmla="*/ 0 h 102446"/>
                <a:gd name="connsiteX6" fmla="*/ 98584 w 98583"/>
                <a:gd name="connsiteY6" fmla="*/ 0 h 102446"/>
                <a:gd name="connsiteX7" fmla="*/ 98584 w 98583"/>
                <a:gd name="connsiteY7" fmla="*/ 102447 h 102446"/>
                <a:gd name="connsiteX8" fmla="*/ 78486 w 98583"/>
                <a:gd name="connsiteY8" fmla="*/ 102447 h 102446"/>
                <a:gd name="connsiteX9" fmla="*/ 78486 w 98583"/>
                <a:gd name="connsiteY9" fmla="*/ 59885 h 102446"/>
                <a:gd name="connsiteX10" fmla="*/ 20193 w 98583"/>
                <a:gd name="connsiteY10" fmla="*/ 59885 h 102446"/>
                <a:gd name="connsiteX11" fmla="*/ 20193 w 98583"/>
                <a:gd name="connsiteY11" fmla="*/ 102447 h 10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583" h="102446">
                  <a:moveTo>
                    <a:pt x="0" y="102447"/>
                  </a:moveTo>
                  <a:lnTo>
                    <a:pt x="0" y="0"/>
                  </a:lnTo>
                  <a:lnTo>
                    <a:pt x="20193" y="0"/>
                  </a:lnTo>
                  <a:lnTo>
                    <a:pt x="20193" y="40792"/>
                  </a:lnTo>
                  <a:lnTo>
                    <a:pt x="78486" y="40792"/>
                  </a:lnTo>
                  <a:lnTo>
                    <a:pt x="78486" y="0"/>
                  </a:lnTo>
                  <a:lnTo>
                    <a:pt x="98584" y="0"/>
                  </a:lnTo>
                  <a:lnTo>
                    <a:pt x="98584" y="102447"/>
                  </a:lnTo>
                  <a:lnTo>
                    <a:pt x="78486" y="102447"/>
                  </a:lnTo>
                  <a:lnTo>
                    <a:pt x="78486" y="59885"/>
                  </a:lnTo>
                  <a:lnTo>
                    <a:pt x="20193" y="59885"/>
                  </a:lnTo>
                  <a:lnTo>
                    <a:pt x="20193" y="1024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689640F8-82EE-489F-057A-C94143F88754}"/>
                </a:ext>
              </a:extLst>
            </p:cNvPr>
            <p:cNvSpPr/>
            <p:nvPr/>
          </p:nvSpPr>
          <p:spPr>
            <a:xfrm>
              <a:off x="7486650" y="3458057"/>
              <a:ext cx="94488" cy="102539"/>
            </a:xfrm>
            <a:custGeom>
              <a:avLst/>
              <a:gdLst>
                <a:gd name="connsiteX0" fmla="*/ 0 w 94488"/>
                <a:gd name="connsiteY0" fmla="*/ 102447 h 102539"/>
                <a:gd name="connsiteX1" fmla="*/ 0 w 94488"/>
                <a:gd name="connsiteY1" fmla="*/ 0 h 102539"/>
                <a:gd name="connsiteX2" fmla="*/ 20098 w 94488"/>
                <a:gd name="connsiteY2" fmla="*/ 0 h 102539"/>
                <a:gd name="connsiteX3" fmla="*/ 20098 w 94488"/>
                <a:gd name="connsiteY3" fmla="*/ 45263 h 102539"/>
                <a:gd name="connsiteX4" fmla="*/ 66675 w 94488"/>
                <a:gd name="connsiteY4" fmla="*/ 0 h 102539"/>
                <a:gd name="connsiteX5" fmla="*/ 92869 w 94488"/>
                <a:gd name="connsiteY5" fmla="*/ 0 h 102539"/>
                <a:gd name="connsiteX6" fmla="*/ 40672 w 94488"/>
                <a:gd name="connsiteY6" fmla="*/ 50106 h 102539"/>
                <a:gd name="connsiteX7" fmla="*/ 94488 w 94488"/>
                <a:gd name="connsiteY7" fmla="*/ 102540 h 102539"/>
                <a:gd name="connsiteX8" fmla="*/ 67437 w 94488"/>
                <a:gd name="connsiteY8" fmla="*/ 102540 h 102539"/>
                <a:gd name="connsiteX9" fmla="*/ 19812 w 94488"/>
                <a:gd name="connsiteY9" fmla="*/ 55973 h 102539"/>
                <a:gd name="connsiteX10" fmla="*/ 19812 w 94488"/>
                <a:gd name="connsiteY10" fmla="*/ 102540 h 10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488" h="102539">
                  <a:moveTo>
                    <a:pt x="0" y="102447"/>
                  </a:moveTo>
                  <a:lnTo>
                    <a:pt x="0" y="0"/>
                  </a:lnTo>
                  <a:lnTo>
                    <a:pt x="20098" y="0"/>
                  </a:lnTo>
                  <a:lnTo>
                    <a:pt x="20098" y="45263"/>
                  </a:lnTo>
                  <a:lnTo>
                    <a:pt x="66675" y="0"/>
                  </a:lnTo>
                  <a:lnTo>
                    <a:pt x="92869" y="0"/>
                  </a:lnTo>
                  <a:lnTo>
                    <a:pt x="40672" y="50106"/>
                  </a:lnTo>
                  <a:lnTo>
                    <a:pt x="94488" y="102540"/>
                  </a:lnTo>
                  <a:lnTo>
                    <a:pt x="67437" y="102540"/>
                  </a:lnTo>
                  <a:lnTo>
                    <a:pt x="19812" y="55973"/>
                  </a:lnTo>
                  <a:lnTo>
                    <a:pt x="19812" y="1025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EEE98242-5BA6-37A6-3DCE-CDE8878D2E8B}"/>
                </a:ext>
              </a:extLst>
            </p:cNvPr>
            <p:cNvSpPr/>
            <p:nvPr/>
          </p:nvSpPr>
          <p:spPr>
            <a:xfrm>
              <a:off x="4610099" y="3219450"/>
              <a:ext cx="394033" cy="414816"/>
            </a:xfrm>
            <a:custGeom>
              <a:avLst/>
              <a:gdLst>
                <a:gd name="connsiteX0" fmla="*/ 240030 w 394033"/>
                <a:gd name="connsiteY0" fmla="*/ 66497 h 414816"/>
                <a:gd name="connsiteX1" fmla="*/ 316707 w 394033"/>
                <a:gd name="connsiteY1" fmla="*/ 375048 h 414816"/>
                <a:gd name="connsiteX2" fmla="*/ 353801 w 394033"/>
                <a:gd name="connsiteY2" fmla="*/ 105894 h 414816"/>
                <a:gd name="connsiteX3" fmla="*/ 302514 w 394033"/>
                <a:gd name="connsiteY3" fmla="*/ 59978 h 414816"/>
                <a:gd name="connsiteX4" fmla="*/ 302514 w 394033"/>
                <a:gd name="connsiteY4" fmla="*/ 105427 h 414816"/>
                <a:gd name="connsiteX5" fmla="*/ 356521 w 394033"/>
                <a:gd name="connsiteY5" fmla="*/ 222216 h 414816"/>
                <a:gd name="connsiteX6" fmla="*/ 344615 w 394033"/>
                <a:gd name="connsiteY6" fmla="*/ 280983 h 414816"/>
                <a:gd name="connsiteX7" fmla="*/ 278702 w 394033"/>
                <a:gd name="connsiteY7" fmla="*/ 82982 h 414816"/>
                <a:gd name="connsiteX8" fmla="*/ 278702 w 394033"/>
                <a:gd name="connsiteY8" fmla="*/ 47125 h 414816"/>
                <a:gd name="connsiteX9" fmla="*/ 240030 w 394033"/>
                <a:gd name="connsiteY9" fmla="*/ 34366 h 414816"/>
                <a:gd name="connsiteX10" fmla="*/ 144780 w 394033"/>
                <a:gd name="connsiteY10" fmla="*/ 408017 h 414816"/>
                <a:gd name="connsiteX11" fmla="*/ 248507 w 394033"/>
                <a:gd name="connsiteY11" fmla="*/ 408017 h 414816"/>
                <a:gd name="connsiteX12" fmla="*/ 216027 w 394033"/>
                <a:gd name="connsiteY12" fmla="*/ 53459 h 414816"/>
                <a:gd name="connsiteX13" fmla="*/ 216027 w 394033"/>
                <a:gd name="connsiteY13" fmla="*/ 838 h 414816"/>
                <a:gd name="connsiteX14" fmla="*/ 196977 w 394033"/>
                <a:gd name="connsiteY14" fmla="*/ 0 h 414816"/>
                <a:gd name="connsiteX15" fmla="*/ 177927 w 394033"/>
                <a:gd name="connsiteY15" fmla="*/ 838 h 414816"/>
                <a:gd name="connsiteX16" fmla="*/ 177927 w 394033"/>
                <a:gd name="connsiteY16" fmla="*/ 53459 h 414816"/>
                <a:gd name="connsiteX17" fmla="*/ 144971 w 394033"/>
                <a:gd name="connsiteY17" fmla="*/ 408017 h 414816"/>
                <a:gd name="connsiteX18" fmla="*/ 0 w 394033"/>
                <a:gd name="connsiteY18" fmla="*/ 222216 h 414816"/>
                <a:gd name="connsiteX19" fmla="*/ 76962 w 394033"/>
                <a:gd name="connsiteY19" fmla="*/ 375048 h 414816"/>
                <a:gd name="connsiteX20" fmla="*/ 153734 w 394033"/>
                <a:gd name="connsiteY20" fmla="*/ 66497 h 414816"/>
                <a:gd name="connsiteX21" fmla="*/ 153734 w 394033"/>
                <a:gd name="connsiteY21" fmla="*/ 34366 h 414816"/>
                <a:gd name="connsiteX22" fmla="*/ 115062 w 394033"/>
                <a:gd name="connsiteY22" fmla="*/ 47125 h 414816"/>
                <a:gd name="connsiteX23" fmla="*/ 115062 w 394033"/>
                <a:gd name="connsiteY23" fmla="*/ 82982 h 414816"/>
                <a:gd name="connsiteX24" fmla="*/ 49149 w 394033"/>
                <a:gd name="connsiteY24" fmla="*/ 280983 h 414816"/>
                <a:gd name="connsiteX25" fmla="*/ 91250 w 394033"/>
                <a:gd name="connsiteY25" fmla="*/ 105427 h 414816"/>
                <a:gd name="connsiteX26" fmla="*/ 91250 w 394033"/>
                <a:gd name="connsiteY26" fmla="*/ 59978 h 414816"/>
                <a:gd name="connsiteX27" fmla="*/ 0 w 394033"/>
                <a:gd name="connsiteY27" fmla="*/ 222216 h 4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4033" h="414816">
                  <a:moveTo>
                    <a:pt x="240030" y="66497"/>
                  </a:moveTo>
                  <a:cubicBezTo>
                    <a:pt x="240030" y="220447"/>
                    <a:pt x="260033" y="302031"/>
                    <a:pt x="316707" y="375048"/>
                  </a:cubicBezTo>
                  <a:cubicBezTo>
                    <a:pt x="402964" y="310739"/>
                    <a:pt x="419572" y="190234"/>
                    <a:pt x="353801" y="105894"/>
                  </a:cubicBezTo>
                  <a:cubicBezTo>
                    <a:pt x="339635" y="87728"/>
                    <a:pt x="322267" y="72179"/>
                    <a:pt x="302514" y="59978"/>
                  </a:cubicBezTo>
                  <a:lnTo>
                    <a:pt x="302514" y="105427"/>
                  </a:lnTo>
                  <a:cubicBezTo>
                    <a:pt x="336817" y="134979"/>
                    <a:pt x="356486" y="177514"/>
                    <a:pt x="356521" y="222216"/>
                  </a:cubicBezTo>
                  <a:cubicBezTo>
                    <a:pt x="356594" y="242385"/>
                    <a:pt x="352546" y="262365"/>
                    <a:pt x="344615" y="280983"/>
                  </a:cubicBezTo>
                  <a:cubicBezTo>
                    <a:pt x="299562" y="235255"/>
                    <a:pt x="278702" y="183286"/>
                    <a:pt x="278702" y="82982"/>
                  </a:cubicBezTo>
                  <a:lnTo>
                    <a:pt x="278702" y="47125"/>
                  </a:lnTo>
                  <a:cubicBezTo>
                    <a:pt x="266311" y="41542"/>
                    <a:pt x="253348" y="37265"/>
                    <a:pt x="240030" y="34366"/>
                  </a:cubicBezTo>
                  <a:close/>
                  <a:moveTo>
                    <a:pt x="144780" y="408017"/>
                  </a:moveTo>
                  <a:cubicBezTo>
                    <a:pt x="178734" y="417083"/>
                    <a:pt x="214553" y="417083"/>
                    <a:pt x="248507" y="408017"/>
                  </a:cubicBezTo>
                  <a:cubicBezTo>
                    <a:pt x="225266" y="300076"/>
                    <a:pt x="216027" y="231064"/>
                    <a:pt x="216027" y="53459"/>
                  </a:cubicBezTo>
                  <a:lnTo>
                    <a:pt x="216027" y="838"/>
                  </a:lnTo>
                  <a:cubicBezTo>
                    <a:pt x="209550" y="0"/>
                    <a:pt x="203359" y="0"/>
                    <a:pt x="196977" y="0"/>
                  </a:cubicBezTo>
                  <a:cubicBezTo>
                    <a:pt x="190595" y="0"/>
                    <a:pt x="183928" y="0"/>
                    <a:pt x="177927" y="838"/>
                  </a:cubicBezTo>
                  <a:lnTo>
                    <a:pt x="177927" y="53459"/>
                  </a:lnTo>
                  <a:cubicBezTo>
                    <a:pt x="177546" y="230691"/>
                    <a:pt x="168212" y="300076"/>
                    <a:pt x="144971" y="408017"/>
                  </a:cubicBezTo>
                  <a:close/>
                  <a:moveTo>
                    <a:pt x="0" y="222216"/>
                  </a:moveTo>
                  <a:cubicBezTo>
                    <a:pt x="-49" y="282091"/>
                    <a:pt x="28397" y="338579"/>
                    <a:pt x="76962" y="375048"/>
                  </a:cubicBezTo>
                  <a:cubicBezTo>
                    <a:pt x="133636" y="302031"/>
                    <a:pt x="153734" y="220447"/>
                    <a:pt x="153734" y="66497"/>
                  </a:cubicBezTo>
                  <a:lnTo>
                    <a:pt x="153734" y="34366"/>
                  </a:lnTo>
                  <a:cubicBezTo>
                    <a:pt x="140413" y="37253"/>
                    <a:pt x="127448" y="41531"/>
                    <a:pt x="115062" y="47125"/>
                  </a:cubicBezTo>
                  <a:lnTo>
                    <a:pt x="115062" y="82982"/>
                  </a:lnTo>
                  <a:cubicBezTo>
                    <a:pt x="115062" y="183286"/>
                    <a:pt x="94107" y="234975"/>
                    <a:pt x="49149" y="280983"/>
                  </a:cubicBezTo>
                  <a:cubicBezTo>
                    <a:pt x="23848" y="219644"/>
                    <a:pt x="40699" y="149375"/>
                    <a:pt x="91250" y="105427"/>
                  </a:cubicBezTo>
                  <a:lnTo>
                    <a:pt x="91250" y="59978"/>
                  </a:lnTo>
                  <a:cubicBezTo>
                    <a:pt x="34351" y="95141"/>
                    <a:pt x="-104" y="156401"/>
                    <a:pt x="0" y="2222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xmlns="" id="{98B92300-1532-61FE-DF6F-DD6F6F8094E7}"/>
                </a:ext>
              </a:extLst>
            </p:cNvPr>
            <p:cNvSpPr/>
            <p:nvPr/>
          </p:nvSpPr>
          <p:spPr>
            <a:xfrm>
              <a:off x="5399246" y="3367438"/>
              <a:ext cx="204216" cy="239911"/>
            </a:xfrm>
            <a:custGeom>
              <a:avLst/>
              <a:gdLst>
                <a:gd name="connsiteX0" fmla="*/ 111157 w 204216"/>
                <a:gd name="connsiteY0" fmla="*/ 0 h 239911"/>
                <a:gd name="connsiteX1" fmla="*/ 52388 w 204216"/>
                <a:gd name="connsiteY1" fmla="*/ 27381 h 239911"/>
                <a:gd name="connsiteX2" fmla="*/ 50102 w 204216"/>
                <a:gd name="connsiteY2" fmla="*/ 27381 h 239911"/>
                <a:gd name="connsiteX3" fmla="*/ 50102 w 204216"/>
                <a:gd name="connsiteY3" fmla="*/ 5215 h 239911"/>
                <a:gd name="connsiteX4" fmla="*/ 0 w 204216"/>
                <a:gd name="connsiteY4" fmla="*/ 5215 h 239911"/>
                <a:gd name="connsiteX5" fmla="*/ 0 w 204216"/>
                <a:gd name="connsiteY5" fmla="*/ 239911 h 239911"/>
                <a:gd name="connsiteX6" fmla="*/ 50102 w 204216"/>
                <a:gd name="connsiteY6" fmla="*/ 239911 h 239911"/>
                <a:gd name="connsiteX7" fmla="*/ 50102 w 204216"/>
                <a:gd name="connsiteY7" fmla="*/ 165405 h 239911"/>
                <a:gd name="connsiteX8" fmla="*/ 52388 w 204216"/>
                <a:gd name="connsiteY8" fmla="*/ 165405 h 239911"/>
                <a:gd name="connsiteX9" fmla="*/ 111157 w 204216"/>
                <a:gd name="connsiteY9" fmla="*/ 192786 h 239911"/>
                <a:gd name="connsiteX10" fmla="*/ 204216 w 204216"/>
                <a:gd name="connsiteY10" fmla="*/ 96300 h 239911"/>
                <a:gd name="connsiteX11" fmla="*/ 111157 w 204216"/>
                <a:gd name="connsiteY11" fmla="*/ 0 h 239911"/>
                <a:gd name="connsiteX12" fmla="*/ 101060 w 204216"/>
                <a:gd name="connsiteY12" fmla="*/ 146592 h 239911"/>
                <a:gd name="connsiteX13" fmla="*/ 50007 w 204216"/>
                <a:gd name="connsiteY13" fmla="*/ 96300 h 239911"/>
                <a:gd name="connsiteX14" fmla="*/ 101441 w 204216"/>
                <a:gd name="connsiteY14" fmla="*/ 46381 h 239911"/>
                <a:gd name="connsiteX15" fmla="*/ 152495 w 204216"/>
                <a:gd name="connsiteY15" fmla="*/ 96486 h 239911"/>
                <a:gd name="connsiteX16" fmla="*/ 102403 w 204216"/>
                <a:gd name="connsiteY16" fmla="*/ 146594 h 239911"/>
                <a:gd name="connsiteX17" fmla="*/ 101060 w 204216"/>
                <a:gd name="connsiteY17" fmla="*/ 146592 h 23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4216" h="239911">
                  <a:moveTo>
                    <a:pt x="111157" y="0"/>
                  </a:moveTo>
                  <a:cubicBezTo>
                    <a:pt x="83439" y="0"/>
                    <a:pt x="62675" y="10338"/>
                    <a:pt x="52388" y="27381"/>
                  </a:cubicBezTo>
                  <a:lnTo>
                    <a:pt x="50102" y="27381"/>
                  </a:lnTo>
                  <a:lnTo>
                    <a:pt x="50102" y="5215"/>
                  </a:lnTo>
                  <a:lnTo>
                    <a:pt x="0" y="5215"/>
                  </a:lnTo>
                  <a:lnTo>
                    <a:pt x="0" y="239911"/>
                  </a:lnTo>
                  <a:lnTo>
                    <a:pt x="50102" y="239911"/>
                  </a:lnTo>
                  <a:lnTo>
                    <a:pt x="50102" y="165405"/>
                  </a:lnTo>
                  <a:lnTo>
                    <a:pt x="52388" y="165405"/>
                  </a:lnTo>
                  <a:cubicBezTo>
                    <a:pt x="62675" y="182448"/>
                    <a:pt x="83439" y="192786"/>
                    <a:pt x="111157" y="192786"/>
                  </a:cubicBezTo>
                  <a:cubicBezTo>
                    <a:pt x="163163" y="192786"/>
                    <a:pt x="204216" y="150038"/>
                    <a:pt x="204216" y="96300"/>
                  </a:cubicBezTo>
                  <a:cubicBezTo>
                    <a:pt x="204216" y="42562"/>
                    <a:pt x="163354" y="0"/>
                    <a:pt x="111157" y="0"/>
                  </a:cubicBezTo>
                  <a:close/>
                  <a:moveTo>
                    <a:pt x="101060" y="146592"/>
                  </a:moveTo>
                  <a:cubicBezTo>
                    <a:pt x="72759" y="146489"/>
                    <a:pt x="49901" y="123973"/>
                    <a:pt x="50007" y="96300"/>
                  </a:cubicBezTo>
                  <a:cubicBezTo>
                    <a:pt x="50112" y="68628"/>
                    <a:pt x="73140" y="46278"/>
                    <a:pt x="101441" y="46381"/>
                  </a:cubicBezTo>
                  <a:cubicBezTo>
                    <a:pt x="129668" y="46484"/>
                    <a:pt x="152495" y="68886"/>
                    <a:pt x="152495" y="96486"/>
                  </a:cubicBezTo>
                  <a:cubicBezTo>
                    <a:pt x="152814" y="123848"/>
                    <a:pt x="130387" y="146283"/>
                    <a:pt x="102403" y="146594"/>
                  </a:cubicBezTo>
                  <a:cubicBezTo>
                    <a:pt x="101955" y="146599"/>
                    <a:pt x="101508" y="146598"/>
                    <a:pt x="101060" y="1465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xmlns="" id="{0515D147-20FB-A03C-2B91-E4C1CC927CD3}"/>
                </a:ext>
              </a:extLst>
            </p:cNvPr>
            <p:cNvSpPr/>
            <p:nvPr/>
          </p:nvSpPr>
          <p:spPr>
            <a:xfrm>
              <a:off x="5150167" y="3317705"/>
              <a:ext cx="252793" cy="237769"/>
            </a:xfrm>
            <a:custGeom>
              <a:avLst/>
              <a:gdLst>
                <a:gd name="connsiteX0" fmla="*/ 195453 w 252793"/>
                <a:gd name="connsiteY0" fmla="*/ 0 h 237769"/>
                <a:gd name="connsiteX1" fmla="*/ 138303 w 252793"/>
                <a:gd name="connsiteY1" fmla="*/ 117069 h 237769"/>
                <a:gd name="connsiteX2" fmla="*/ 61627 w 252793"/>
                <a:gd name="connsiteY2" fmla="*/ 0 h 237769"/>
                <a:gd name="connsiteX3" fmla="*/ 0 w 252793"/>
                <a:gd name="connsiteY3" fmla="*/ 0 h 237769"/>
                <a:gd name="connsiteX4" fmla="*/ 112681 w 252793"/>
                <a:gd name="connsiteY4" fmla="*/ 169782 h 237769"/>
                <a:gd name="connsiteX5" fmla="*/ 110680 w 252793"/>
                <a:gd name="connsiteY5" fmla="*/ 173880 h 237769"/>
                <a:gd name="connsiteX6" fmla="*/ 84772 w 252793"/>
                <a:gd name="connsiteY6" fmla="*/ 188502 h 237769"/>
                <a:gd name="connsiteX7" fmla="*/ 49054 w 252793"/>
                <a:gd name="connsiteY7" fmla="*/ 188502 h 237769"/>
                <a:gd name="connsiteX8" fmla="*/ 49054 w 252793"/>
                <a:gd name="connsiteY8" fmla="*/ 237769 h 237769"/>
                <a:gd name="connsiteX9" fmla="*/ 91440 w 252793"/>
                <a:gd name="connsiteY9" fmla="*/ 237769 h 237769"/>
                <a:gd name="connsiteX10" fmla="*/ 154114 w 252793"/>
                <a:gd name="connsiteY10" fmla="*/ 199678 h 237769"/>
                <a:gd name="connsiteX11" fmla="*/ 252793 w 252793"/>
                <a:gd name="connsiteY11" fmla="*/ 0 h 23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793" h="237769">
                  <a:moveTo>
                    <a:pt x="195453" y="0"/>
                  </a:moveTo>
                  <a:lnTo>
                    <a:pt x="138303" y="117069"/>
                  </a:lnTo>
                  <a:lnTo>
                    <a:pt x="61627" y="0"/>
                  </a:lnTo>
                  <a:lnTo>
                    <a:pt x="0" y="0"/>
                  </a:lnTo>
                  <a:lnTo>
                    <a:pt x="112681" y="169782"/>
                  </a:lnTo>
                  <a:lnTo>
                    <a:pt x="110680" y="173880"/>
                  </a:lnTo>
                  <a:cubicBezTo>
                    <a:pt x="106558" y="184039"/>
                    <a:pt x="95832" y="190093"/>
                    <a:pt x="84772" y="188502"/>
                  </a:cubicBezTo>
                  <a:lnTo>
                    <a:pt x="49054" y="188502"/>
                  </a:lnTo>
                  <a:lnTo>
                    <a:pt x="49054" y="237769"/>
                  </a:lnTo>
                  <a:lnTo>
                    <a:pt x="91440" y="237769"/>
                  </a:lnTo>
                  <a:cubicBezTo>
                    <a:pt x="125920" y="237769"/>
                    <a:pt x="139732" y="228456"/>
                    <a:pt x="154114" y="199678"/>
                  </a:cubicBezTo>
                  <a:lnTo>
                    <a:pt x="25279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xmlns="" id="{E0FE21AA-4C9F-C41F-C5CD-FAD793526166}"/>
                </a:ext>
              </a:extLst>
            </p:cNvPr>
            <p:cNvSpPr/>
            <p:nvPr/>
          </p:nvSpPr>
          <p:spPr>
            <a:xfrm>
              <a:off x="6524150" y="3296285"/>
              <a:ext cx="202880" cy="264643"/>
            </a:xfrm>
            <a:custGeom>
              <a:avLst/>
              <a:gdLst>
                <a:gd name="connsiteX0" fmla="*/ 115537 w 202880"/>
                <a:gd name="connsiteY0" fmla="*/ 85031 h 264643"/>
                <a:gd name="connsiteX1" fmla="*/ 51338 w 202880"/>
                <a:gd name="connsiteY1" fmla="*/ 115299 h 264643"/>
                <a:gd name="connsiteX2" fmla="*/ 48957 w 202880"/>
                <a:gd name="connsiteY2" fmla="*/ 115299 h 264643"/>
                <a:gd name="connsiteX3" fmla="*/ 111250 w 202880"/>
                <a:gd name="connsiteY3" fmla="*/ 57091 h 264643"/>
                <a:gd name="connsiteX4" fmla="*/ 186784 w 202880"/>
                <a:gd name="connsiteY4" fmla="*/ 47777 h 264643"/>
                <a:gd name="connsiteX5" fmla="*/ 186784 w 202880"/>
                <a:gd name="connsiteY5" fmla="*/ 0 h 264643"/>
                <a:gd name="connsiteX6" fmla="*/ 102487 w 202880"/>
                <a:gd name="connsiteY6" fmla="*/ 12014 h 264643"/>
                <a:gd name="connsiteX7" fmla="*/ 475 w 202880"/>
                <a:gd name="connsiteY7" fmla="*/ 124892 h 264643"/>
                <a:gd name="connsiteX8" fmla="*/ 104488 w 202880"/>
                <a:gd name="connsiteY8" fmla="*/ 264592 h 264643"/>
                <a:gd name="connsiteX9" fmla="*/ 202829 w 202880"/>
                <a:gd name="connsiteY9" fmla="*/ 174583 h 264643"/>
                <a:gd name="connsiteX10" fmla="*/ 202881 w 202880"/>
                <a:gd name="connsiteY10" fmla="*/ 171458 h 264643"/>
                <a:gd name="connsiteX11" fmla="*/ 115537 w 202880"/>
                <a:gd name="connsiteY11" fmla="*/ 85031 h 264643"/>
                <a:gd name="connsiteX12" fmla="*/ 103059 w 202880"/>
                <a:gd name="connsiteY12" fmla="*/ 217466 h 264643"/>
                <a:gd name="connsiteX13" fmla="*/ 55053 w 202880"/>
                <a:gd name="connsiteY13" fmla="*/ 170527 h 264643"/>
                <a:gd name="connsiteX14" fmla="*/ 103059 w 202880"/>
                <a:gd name="connsiteY14" fmla="*/ 123588 h 264643"/>
                <a:gd name="connsiteX15" fmla="*/ 150702 w 202880"/>
                <a:gd name="connsiteY15" fmla="*/ 168254 h 264643"/>
                <a:gd name="connsiteX16" fmla="*/ 150684 w 202880"/>
                <a:gd name="connsiteY16" fmla="*/ 170807 h 264643"/>
                <a:gd name="connsiteX17" fmla="*/ 105276 w 202880"/>
                <a:gd name="connsiteY17" fmla="*/ 217464 h 264643"/>
                <a:gd name="connsiteX18" fmla="*/ 103059 w 202880"/>
                <a:gd name="connsiteY18" fmla="*/ 217466 h 264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2880" h="264643">
                  <a:moveTo>
                    <a:pt x="115537" y="85031"/>
                  </a:moveTo>
                  <a:cubicBezTo>
                    <a:pt x="90261" y="83770"/>
                    <a:pt x="66068" y="95177"/>
                    <a:pt x="51338" y="115299"/>
                  </a:cubicBezTo>
                  <a:lnTo>
                    <a:pt x="48957" y="115299"/>
                  </a:lnTo>
                  <a:cubicBezTo>
                    <a:pt x="52767" y="78791"/>
                    <a:pt x="69912" y="62492"/>
                    <a:pt x="111250" y="57091"/>
                  </a:cubicBezTo>
                  <a:lnTo>
                    <a:pt x="186784" y="47777"/>
                  </a:lnTo>
                  <a:lnTo>
                    <a:pt x="186784" y="0"/>
                  </a:lnTo>
                  <a:lnTo>
                    <a:pt x="102487" y="12014"/>
                  </a:lnTo>
                  <a:cubicBezTo>
                    <a:pt x="32098" y="21886"/>
                    <a:pt x="4094" y="53552"/>
                    <a:pt x="475" y="124892"/>
                  </a:cubicBezTo>
                  <a:cubicBezTo>
                    <a:pt x="-4097" y="205732"/>
                    <a:pt x="23906" y="264592"/>
                    <a:pt x="104488" y="264592"/>
                  </a:cubicBezTo>
                  <a:cubicBezTo>
                    <a:pt x="157064" y="266289"/>
                    <a:pt x="201093" y="225991"/>
                    <a:pt x="202829" y="174583"/>
                  </a:cubicBezTo>
                  <a:cubicBezTo>
                    <a:pt x="202864" y="173542"/>
                    <a:pt x="202881" y="172500"/>
                    <a:pt x="202881" y="171458"/>
                  </a:cubicBezTo>
                  <a:cubicBezTo>
                    <a:pt x="202500" y="119956"/>
                    <a:pt x="167067" y="85031"/>
                    <a:pt x="115537" y="85031"/>
                  </a:cubicBezTo>
                  <a:close/>
                  <a:moveTo>
                    <a:pt x="103059" y="217466"/>
                  </a:moveTo>
                  <a:cubicBezTo>
                    <a:pt x="76546" y="217466"/>
                    <a:pt x="55053" y="196451"/>
                    <a:pt x="55053" y="170527"/>
                  </a:cubicBezTo>
                  <a:cubicBezTo>
                    <a:pt x="55053" y="144603"/>
                    <a:pt x="76546" y="123588"/>
                    <a:pt x="103059" y="123588"/>
                  </a:cubicBezTo>
                  <a:cubicBezTo>
                    <a:pt x="128830" y="123058"/>
                    <a:pt x="150160" y="143056"/>
                    <a:pt x="150702" y="168254"/>
                  </a:cubicBezTo>
                  <a:cubicBezTo>
                    <a:pt x="150720" y="169105"/>
                    <a:pt x="150714" y="169956"/>
                    <a:pt x="150684" y="170807"/>
                  </a:cubicBezTo>
                  <a:cubicBezTo>
                    <a:pt x="151322" y="195951"/>
                    <a:pt x="130992" y="216840"/>
                    <a:pt x="105276" y="217464"/>
                  </a:cubicBezTo>
                  <a:cubicBezTo>
                    <a:pt x="104537" y="217482"/>
                    <a:pt x="103798" y="217483"/>
                    <a:pt x="103059" y="217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xmlns="" id="{3F06DB9E-2A89-92F5-6547-1C14BB95B44B}"/>
                </a:ext>
              </a:extLst>
            </p:cNvPr>
            <p:cNvSpPr/>
            <p:nvPr/>
          </p:nvSpPr>
          <p:spPr>
            <a:xfrm>
              <a:off x="5624798" y="3367438"/>
              <a:ext cx="204501" cy="192972"/>
            </a:xfrm>
            <a:custGeom>
              <a:avLst/>
              <a:gdLst>
                <a:gd name="connsiteX0" fmla="*/ 154115 w 204501"/>
                <a:gd name="connsiteY0" fmla="*/ 27381 h 192972"/>
                <a:gd name="connsiteX1" fmla="*/ 151733 w 204501"/>
                <a:gd name="connsiteY1" fmla="*/ 27381 h 192972"/>
                <a:gd name="connsiteX2" fmla="*/ 93059 w 204501"/>
                <a:gd name="connsiteY2" fmla="*/ 0 h 192972"/>
                <a:gd name="connsiteX3" fmla="*/ 0 w 204501"/>
                <a:gd name="connsiteY3" fmla="*/ 96486 h 192972"/>
                <a:gd name="connsiteX4" fmla="*/ 93059 w 204501"/>
                <a:gd name="connsiteY4" fmla="*/ 192972 h 192972"/>
                <a:gd name="connsiteX5" fmla="*/ 151733 w 204501"/>
                <a:gd name="connsiteY5" fmla="*/ 165591 h 192972"/>
                <a:gd name="connsiteX6" fmla="*/ 154115 w 204501"/>
                <a:gd name="connsiteY6" fmla="*/ 165591 h 192972"/>
                <a:gd name="connsiteX7" fmla="*/ 154115 w 204501"/>
                <a:gd name="connsiteY7" fmla="*/ 187757 h 192972"/>
                <a:gd name="connsiteX8" fmla="*/ 204502 w 204501"/>
                <a:gd name="connsiteY8" fmla="*/ 187757 h 192972"/>
                <a:gd name="connsiteX9" fmla="*/ 204502 w 204501"/>
                <a:gd name="connsiteY9" fmla="*/ 5215 h 192972"/>
                <a:gd name="connsiteX10" fmla="*/ 154305 w 204501"/>
                <a:gd name="connsiteY10" fmla="*/ 5215 h 192972"/>
                <a:gd name="connsiteX11" fmla="*/ 103251 w 204501"/>
                <a:gd name="connsiteY11" fmla="*/ 146592 h 192972"/>
                <a:gd name="connsiteX12" fmla="*/ 51627 w 204501"/>
                <a:gd name="connsiteY12" fmla="*/ 96860 h 192972"/>
                <a:gd name="connsiteX13" fmla="*/ 102489 w 204501"/>
                <a:gd name="connsiteY13" fmla="*/ 46383 h 192972"/>
                <a:gd name="connsiteX14" fmla="*/ 154113 w 204501"/>
                <a:gd name="connsiteY14" fmla="*/ 96115 h 192972"/>
                <a:gd name="connsiteX15" fmla="*/ 154115 w 204501"/>
                <a:gd name="connsiteY15" fmla="*/ 96486 h 192972"/>
                <a:gd name="connsiteX16" fmla="*/ 104017 w 204501"/>
                <a:gd name="connsiteY16" fmla="*/ 146589 h 192972"/>
                <a:gd name="connsiteX17" fmla="*/ 103251 w 204501"/>
                <a:gd name="connsiteY17" fmla="*/ 146592 h 19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4501" h="192972">
                  <a:moveTo>
                    <a:pt x="154115" y="27381"/>
                  </a:moveTo>
                  <a:lnTo>
                    <a:pt x="151733" y="27381"/>
                  </a:lnTo>
                  <a:cubicBezTo>
                    <a:pt x="141256" y="10338"/>
                    <a:pt x="120301" y="0"/>
                    <a:pt x="93059" y="0"/>
                  </a:cubicBezTo>
                  <a:cubicBezTo>
                    <a:pt x="41053" y="0"/>
                    <a:pt x="0" y="42841"/>
                    <a:pt x="0" y="96486"/>
                  </a:cubicBezTo>
                  <a:cubicBezTo>
                    <a:pt x="0" y="150131"/>
                    <a:pt x="41053" y="192972"/>
                    <a:pt x="93059" y="192972"/>
                  </a:cubicBezTo>
                  <a:cubicBezTo>
                    <a:pt x="120301" y="192972"/>
                    <a:pt x="141256" y="182634"/>
                    <a:pt x="151733" y="165591"/>
                  </a:cubicBezTo>
                  <a:lnTo>
                    <a:pt x="154115" y="165591"/>
                  </a:lnTo>
                  <a:lnTo>
                    <a:pt x="154115" y="187757"/>
                  </a:lnTo>
                  <a:lnTo>
                    <a:pt x="204502" y="187757"/>
                  </a:lnTo>
                  <a:lnTo>
                    <a:pt x="204502" y="5215"/>
                  </a:lnTo>
                  <a:lnTo>
                    <a:pt x="154305" y="5215"/>
                  </a:lnTo>
                  <a:close/>
                  <a:moveTo>
                    <a:pt x="103251" y="146592"/>
                  </a:moveTo>
                  <a:cubicBezTo>
                    <a:pt x="74950" y="146798"/>
                    <a:pt x="51837" y="124532"/>
                    <a:pt x="51627" y="96860"/>
                  </a:cubicBezTo>
                  <a:cubicBezTo>
                    <a:pt x="51416" y="69188"/>
                    <a:pt x="74188" y="46589"/>
                    <a:pt x="102489" y="46383"/>
                  </a:cubicBezTo>
                  <a:cubicBezTo>
                    <a:pt x="130790" y="46177"/>
                    <a:pt x="153903" y="68443"/>
                    <a:pt x="154113" y="96115"/>
                  </a:cubicBezTo>
                  <a:cubicBezTo>
                    <a:pt x="154114" y="96239"/>
                    <a:pt x="154115" y="96362"/>
                    <a:pt x="154115" y="96486"/>
                  </a:cubicBezTo>
                  <a:cubicBezTo>
                    <a:pt x="154430" y="123848"/>
                    <a:pt x="132001" y="146280"/>
                    <a:pt x="104017" y="146589"/>
                  </a:cubicBezTo>
                  <a:cubicBezTo>
                    <a:pt x="103761" y="146592"/>
                    <a:pt x="103506" y="146593"/>
                    <a:pt x="103251" y="1465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xmlns="" id="{110CB07D-D6D6-99D9-7498-D75294E40827}"/>
                </a:ext>
              </a:extLst>
            </p:cNvPr>
            <p:cNvSpPr/>
            <p:nvPr/>
          </p:nvSpPr>
          <p:spPr>
            <a:xfrm>
              <a:off x="6086426" y="3367159"/>
              <a:ext cx="190548" cy="193327"/>
            </a:xfrm>
            <a:custGeom>
              <a:avLst/>
              <a:gdLst>
                <a:gd name="connsiteX0" fmla="*/ 101013 w 190548"/>
                <a:gd name="connsiteY0" fmla="*/ 47219 h 193327"/>
                <a:gd name="connsiteX1" fmla="*/ 146638 w 190548"/>
                <a:gd name="connsiteY1" fmla="*/ 75811 h 193327"/>
                <a:gd name="connsiteX2" fmla="*/ 190548 w 190548"/>
                <a:gd name="connsiteY2" fmla="*/ 57184 h 193327"/>
                <a:gd name="connsiteX3" fmla="*/ 100156 w 190548"/>
                <a:gd name="connsiteY3" fmla="*/ 93 h 193327"/>
                <a:gd name="connsiteX4" fmla="*/ 94 w 190548"/>
                <a:gd name="connsiteY4" fmla="*/ 89642 h 193327"/>
                <a:gd name="connsiteX5" fmla="*/ 48 w 190548"/>
                <a:gd name="connsiteY5" fmla="*/ 96766 h 193327"/>
                <a:gd name="connsiteX6" fmla="*/ 93083 w 190548"/>
                <a:gd name="connsiteY6" fmla="*/ 193286 h 193327"/>
                <a:gd name="connsiteX7" fmla="*/ 99775 w 190548"/>
                <a:gd name="connsiteY7" fmla="*/ 193252 h 193327"/>
                <a:gd name="connsiteX8" fmla="*/ 190167 w 190548"/>
                <a:gd name="connsiteY8" fmla="*/ 136161 h 193327"/>
                <a:gd name="connsiteX9" fmla="*/ 146448 w 190548"/>
                <a:gd name="connsiteY9" fmla="*/ 117534 h 193327"/>
                <a:gd name="connsiteX10" fmla="*/ 81301 w 190548"/>
                <a:gd name="connsiteY10" fmla="*/ 142339 h 193327"/>
                <a:gd name="connsiteX11" fmla="*/ 51769 w 190548"/>
                <a:gd name="connsiteY11" fmla="*/ 96952 h 193327"/>
                <a:gd name="connsiteX12" fmla="*/ 96012 w 190548"/>
                <a:gd name="connsiteY12" fmla="*/ 47298 h 193327"/>
                <a:gd name="connsiteX13" fmla="*/ 101013 w 190548"/>
                <a:gd name="connsiteY13" fmla="*/ 47219 h 19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0548" h="193327">
                  <a:moveTo>
                    <a:pt x="101013" y="47219"/>
                  </a:moveTo>
                  <a:cubicBezTo>
                    <a:pt x="120780" y="46696"/>
                    <a:pt x="138869" y="58031"/>
                    <a:pt x="146638" y="75811"/>
                  </a:cubicBezTo>
                  <a:lnTo>
                    <a:pt x="190548" y="57184"/>
                  </a:lnTo>
                  <a:cubicBezTo>
                    <a:pt x="179118" y="22539"/>
                    <a:pt x="143590" y="93"/>
                    <a:pt x="100156" y="93"/>
                  </a:cubicBezTo>
                  <a:cubicBezTo>
                    <a:pt x="47234" y="-2196"/>
                    <a:pt x="2435" y="37896"/>
                    <a:pt x="94" y="89642"/>
                  </a:cubicBezTo>
                  <a:cubicBezTo>
                    <a:pt x="-14" y="92015"/>
                    <a:pt x="-29" y="94391"/>
                    <a:pt x="48" y="96766"/>
                  </a:cubicBezTo>
                  <a:cubicBezTo>
                    <a:pt x="-1520" y="148539"/>
                    <a:pt x="40133" y="191753"/>
                    <a:pt x="93083" y="193286"/>
                  </a:cubicBezTo>
                  <a:cubicBezTo>
                    <a:pt x="95314" y="193351"/>
                    <a:pt x="97546" y="193340"/>
                    <a:pt x="99775" y="193252"/>
                  </a:cubicBezTo>
                  <a:cubicBezTo>
                    <a:pt x="143209" y="193252"/>
                    <a:pt x="178737" y="170807"/>
                    <a:pt x="190167" y="136161"/>
                  </a:cubicBezTo>
                  <a:lnTo>
                    <a:pt x="146448" y="117534"/>
                  </a:lnTo>
                  <a:cubicBezTo>
                    <a:pt x="135463" y="141974"/>
                    <a:pt x="106296" y="153080"/>
                    <a:pt x="81301" y="142339"/>
                  </a:cubicBezTo>
                  <a:cubicBezTo>
                    <a:pt x="62961" y="134459"/>
                    <a:pt x="51298" y="116535"/>
                    <a:pt x="51769" y="96952"/>
                  </a:cubicBezTo>
                  <a:cubicBezTo>
                    <a:pt x="49963" y="71295"/>
                    <a:pt x="69771" y="49064"/>
                    <a:pt x="96012" y="47298"/>
                  </a:cubicBezTo>
                  <a:cubicBezTo>
                    <a:pt x="97676" y="47186"/>
                    <a:pt x="99346" y="47159"/>
                    <a:pt x="101013" y="472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xmlns="" id="{82FDE64A-FD8C-99EA-FEDF-FF0658EFB55E}"/>
                </a:ext>
              </a:extLst>
            </p:cNvPr>
            <p:cNvSpPr/>
            <p:nvPr/>
          </p:nvSpPr>
          <p:spPr>
            <a:xfrm>
              <a:off x="5854160" y="3372933"/>
              <a:ext cx="199739" cy="183565"/>
            </a:xfrm>
            <a:custGeom>
              <a:avLst/>
              <a:gdLst>
                <a:gd name="connsiteX0" fmla="*/ 41815 w 199739"/>
                <a:gd name="connsiteY0" fmla="*/ 0 h 183565"/>
                <a:gd name="connsiteX1" fmla="*/ 33338 w 199739"/>
                <a:gd name="connsiteY1" fmla="*/ 113157 h 183565"/>
                <a:gd name="connsiteX2" fmla="*/ 12192 w 199739"/>
                <a:gd name="connsiteY2" fmla="*/ 137465 h 183565"/>
                <a:gd name="connsiteX3" fmla="*/ 0 w 199739"/>
                <a:gd name="connsiteY3" fmla="*/ 137465 h 183565"/>
                <a:gd name="connsiteX4" fmla="*/ 0 w 199739"/>
                <a:gd name="connsiteY4" fmla="*/ 183566 h 183565"/>
                <a:gd name="connsiteX5" fmla="*/ 29813 w 199739"/>
                <a:gd name="connsiteY5" fmla="*/ 183566 h 183565"/>
                <a:gd name="connsiteX6" fmla="*/ 80772 w 199739"/>
                <a:gd name="connsiteY6" fmla="*/ 131411 h 183565"/>
                <a:gd name="connsiteX7" fmla="*/ 87058 w 199739"/>
                <a:gd name="connsiteY7" fmla="*/ 47591 h 183565"/>
                <a:gd name="connsiteX8" fmla="*/ 149066 w 199739"/>
                <a:gd name="connsiteY8" fmla="*/ 47591 h 183565"/>
                <a:gd name="connsiteX9" fmla="*/ 149066 w 199739"/>
                <a:gd name="connsiteY9" fmla="*/ 182262 h 183565"/>
                <a:gd name="connsiteX10" fmla="*/ 199739 w 199739"/>
                <a:gd name="connsiteY10" fmla="*/ 182262 h 183565"/>
                <a:gd name="connsiteX11" fmla="*/ 199739 w 199739"/>
                <a:gd name="connsiteY11" fmla="*/ 0 h 1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739" h="183565">
                  <a:moveTo>
                    <a:pt x="41815" y="0"/>
                  </a:moveTo>
                  <a:lnTo>
                    <a:pt x="33338" y="113157"/>
                  </a:lnTo>
                  <a:cubicBezTo>
                    <a:pt x="32004" y="130945"/>
                    <a:pt x="26099" y="137465"/>
                    <a:pt x="12192" y="137465"/>
                  </a:cubicBezTo>
                  <a:lnTo>
                    <a:pt x="0" y="137465"/>
                  </a:lnTo>
                  <a:lnTo>
                    <a:pt x="0" y="183566"/>
                  </a:lnTo>
                  <a:lnTo>
                    <a:pt x="29813" y="183566"/>
                  </a:lnTo>
                  <a:cubicBezTo>
                    <a:pt x="63437" y="183566"/>
                    <a:pt x="78105" y="167919"/>
                    <a:pt x="80772" y="131411"/>
                  </a:cubicBezTo>
                  <a:lnTo>
                    <a:pt x="87058" y="47591"/>
                  </a:lnTo>
                  <a:lnTo>
                    <a:pt x="149066" y="47591"/>
                  </a:lnTo>
                  <a:lnTo>
                    <a:pt x="149066" y="182262"/>
                  </a:lnTo>
                  <a:lnTo>
                    <a:pt x="199739" y="182262"/>
                  </a:lnTo>
                  <a:lnTo>
                    <a:pt x="19973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xmlns="" id="{4725DAA3-DD6D-550F-8413-25C586B18F88}"/>
                </a:ext>
              </a:extLst>
            </p:cNvPr>
            <p:cNvSpPr/>
            <p:nvPr/>
          </p:nvSpPr>
          <p:spPr>
            <a:xfrm>
              <a:off x="6305359" y="3372654"/>
              <a:ext cx="182879" cy="182541"/>
            </a:xfrm>
            <a:custGeom>
              <a:avLst/>
              <a:gdLst>
                <a:gd name="connsiteX0" fmla="*/ 130588 w 182879"/>
                <a:gd name="connsiteY0" fmla="*/ 0 h 182541"/>
                <a:gd name="connsiteX1" fmla="*/ 50102 w 182879"/>
                <a:gd name="connsiteY1" fmla="*/ 117348 h 182541"/>
                <a:gd name="connsiteX2" fmla="*/ 50102 w 182879"/>
                <a:gd name="connsiteY2" fmla="*/ 0 h 182541"/>
                <a:gd name="connsiteX3" fmla="*/ 0 w 182879"/>
                <a:gd name="connsiteY3" fmla="*/ 0 h 182541"/>
                <a:gd name="connsiteX4" fmla="*/ 0 w 182879"/>
                <a:gd name="connsiteY4" fmla="*/ 182541 h 182541"/>
                <a:gd name="connsiteX5" fmla="*/ 52769 w 182879"/>
                <a:gd name="connsiteY5" fmla="*/ 182541 h 182541"/>
                <a:gd name="connsiteX6" fmla="*/ 132779 w 182879"/>
                <a:gd name="connsiteY6" fmla="*/ 66032 h 182541"/>
                <a:gd name="connsiteX7" fmla="*/ 132779 w 182879"/>
                <a:gd name="connsiteY7" fmla="*/ 182541 h 182541"/>
                <a:gd name="connsiteX8" fmla="*/ 182880 w 182879"/>
                <a:gd name="connsiteY8" fmla="*/ 182541 h 182541"/>
                <a:gd name="connsiteX9" fmla="*/ 182880 w 182879"/>
                <a:gd name="connsiteY9" fmla="*/ 0 h 182541"/>
                <a:gd name="connsiteX10" fmla="*/ 130588 w 182879"/>
                <a:gd name="connsiteY10" fmla="*/ 0 h 18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879" h="182541">
                  <a:moveTo>
                    <a:pt x="130588" y="0"/>
                  </a:moveTo>
                  <a:lnTo>
                    <a:pt x="50102" y="117348"/>
                  </a:lnTo>
                  <a:lnTo>
                    <a:pt x="50102" y="0"/>
                  </a:lnTo>
                  <a:lnTo>
                    <a:pt x="0" y="0"/>
                  </a:lnTo>
                  <a:lnTo>
                    <a:pt x="0" y="182541"/>
                  </a:lnTo>
                  <a:lnTo>
                    <a:pt x="52769" y="182541"/>
                  </a:lnTo>
                  <a:lnTo>
                    <a:pt x="132779" y="66032"/>
                  </a:lnTo>
                  <a:lnTo>
                    <a:pt x="132779" y="182541"/>
                  </a:lnTo>
                  <a:lnTo>
                    <a:pt x="182880" y="182541"/>
                  </a:lnTo>
                  <a:lnTo>
                    <a:pt x="182880" y="0"/>
                  </a:lnTo>
                  <a:lnTo>
                    <a:pt x="1305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395537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печат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Рисунок 4">
            <a:extLst>
              <a:ext uri="{FF2B5EF4-FFF2-40B4-BE49-F238E27FC236}">
                <a16:creationId xmlns:a16="http://schemas.microsoft.com/office/drawing/2014/main" xmlns="" id="{7C9C52B3-769C-6E54-B0F6-39929BA160F7}"/>
              </a:ext>
            </a:extLst>
          </p:cNvPr>
          <p:cNvGrpSpPr/>
          <p:nvPr userDrawn="1"/>
        </p:nvGrpSpPr>
        <p:grpSpPr>
          <a:xfrm>
            <a:off x="3712482" y="3034513"/>
            <a:ext cx="4447622" cy="620977"/>
            <a:chOff x="4610099" y="3219450"/>
            <a:chExt cx="2971038" cy="414816"/>
          </a:xfrm>
          <a:solidFill>
            <a:schemeClr val="accent2"/>
          </a:solidFill>
        </p:grpSpPr>
        <p:sp>
          <p:nvSpPr>
            <p:cNvPr id="4" name="Полилиния 3">
              <a:extLst>
                <a:ext uri="{FF2B5EF4-FFF2-40B4-BE49-F238E27FC236}">
                  <a16:creationId xmlns:a16="http://schemas.microsoft.com/office/drawing/2014/main" xmlns="" id="{91460EA2-A13D-8BE8-389B-3CF752B4879D}"/>
                </a:ext>
              </a:extLst>
            </p:cNvPr>
            <p:cNvSpPr/>
            <p:nvPr/>
          </p:nvSpPr>
          <p:spPr>
            <a:xfrm>
              <a:off x="6896004" y="3285295"/>
              <a:ext cx="9525" cy="284429"/>
            </a:xfrm>
            <a:custGeom>
              <a:avLst/>
              <a:gdLst>
                <a:gd name="connsiteX0" fmla="*/ 0 w 9525"/>
                <a:gd name="connsiteY0" fmla="*/ 0 h 284429"/>
                <a:gd name="connsiteX1" fmla="*/ 9525 w 9525"/>
                <a:gd name="connsiteY1" fmla="*/ 0 h 284429"/>
                <a:gd name="connsiteX2" fmla="*/ 9525 w 9525"/>
                <a:gd name="connsiteY2" fmla="*/ 284429 h 284429"/>
                <a:gd name="connsiteX3" fmla="*/ 0 w 9525"/>
                <a:gd name="connsiteY3" fmla="*/ 284429 h 28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284429">
                  <a:moveTo>
                    <a:pt x="0" y="0"/>
                  </a:moveTo>
                  <a:lnTo>
                    <a:pt x="9525" y="0"/>
                  </a:lnTo>
                  <a:lnTo>
                    <a:pt x="9525" y="284429"/>
                  </a:lnTo>
                  <a:lnTo>
                    <a:pt x="0" y="2844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xmlns="" id="{C92CB68D-2D65-73F4-D48C-8C780CDF69C9}"/>
                </a:ext>
              </a:extLst>
            </p:cNvPr>
            <p:cNvSpPr/>
            <p:nvPr/>
          </p:nvSpPr>
          <p:spPr>
            <a:xfrm>
              <a:off x="7061930" y="3417078"/>
              <a:ext cx="122586" cy="143425"/>
            </a:xfrm>
            <a:custGeom>
              <a:avLst/>
              <a:gdLst>
                <a:gd name="connsiteX0" fmla="*/ 0 w 122586"/>
                <a:gd name="connsiteY0" fmla="*/ 143425 h 143425"/>
                <a:gd name="connsiteX1" fmla="*/ 0 w 122586"/>
                <a:gd name="connsiteY1" fmla="*/ 0 h 143425"/>
                <a:gd name="connsiteX2" fmla="*/ 111062 w 122586"/>
                <a:gd name="connsiteY2" fmla="*/ 0 h 143425"/>
                <a:gd name="connsiteX3" fmla="*/ 111062 w 122586"/>
                <a:gd name="connsiteY3" fmla="*/ 19651 h 143425"/>
                <a:gd name="connsiteX4" fmla="*/ 20955 w 122586"/>
                <a:gd name="connsiteY4" fmla="*/ 19651 h 143425"/>
                <a:gd name="connsiteX5" fmla="*/ 20955 w 122586"/>
                <a:gd name="connsiteY5" fmla="*/ 53831 h 143425"/>
                <a:gd name="connsiteX6" fmla="*/ 70009 w 122586"/>
                <a:gd name="connsiteY6" fmla="*/ 53831 h 143425"/>
                <a:gd name="connsiteX7" fmla="*/ 122587 w 122586"/>
                <a:gd name="connsiteY7" fmla="*/ 98721 h 143425"/>
                <a:gd name="connsiteX8" fmla="*/ 70009 w 122586"/>
                <a:gd name="connsiteY8" fmla="*/ 143332 h 143425"/>
                <a:gd name="connsiteX9" fmla="*/ 20955 w 122586"/>
                <a:gd name="connsiteY9" fmla="*/ 123960 h 143425"/>
                <a:gd name="connsiteX10" fmla="*/ 68580 w 122586"/>
                <a:gd name="connsiteY10" fmla="*/ 123960 h 143425"/>
                <a:gd name="connsiteX11" fmla="*/ 101537 w 122586"/>
                <a:gd name="connsiteY11" fmla="*/ 98535 h 143425"/>
                <a:gd name="connsiteX12" fmla="*/ 68580 w 122586"/>
                <a:gd name="connsiteY12" fmla="*/ 73389 h 143425"/>
                <a:gd name="connsiteX13" fmla="*/ 20955 w 122586"/>
                <a:gd name="connsiteY13" fmla="*/ 73389 h 14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2586" h="143425">
                  <a:moveTo>
                    <a:pt x="0" y="143425"/>
                  </a:moveTo>
                  <a:lnTo>
                    <a:pt x="0" y="0"/>
                  </a:lnTo>
                  <a:lnTo>
                    <a:pt x="111062" y="0"/>
                  </a:lnTo>
                  <a:lnTo>
                    <a:pt x="111062" y="19651"/>
                  </a:lnTo>
                  <a:lnTo>
                    <a:pt x="20955" y="19651"/>
                  </a:lnTo>
                  <a:lnTo>
                    <a:pt x="20955" y="53831"/>
                  </a:lnTo>
                  <a:lnTo>
                    <a:pt x="70009" y="53831"/>
                  </a:lnTo>
                  <a:cubicBezTo>
                    <a:pt x="102870" y="53831"/>
                    <a:pt x="122587" y="70223"/>
                    <a:pt x="122587" y="98721"/>
                  </a:cubicBezTo>
                  <a:cubicBezTo>
                    <a:pt x="122587" y="127220"/>
                    <a:pt x="102870" y="143332"/>
                    <a:pt x="70009" y="143332"/>
                  </a:cubicBezTo>
                  <a:close/>
                  <a:moveTo>
                    <a:pt x="20955" y="123960"/>
                  </a:moveTo>
                  <a:lnTo>
                    <a:pt x="68580" y="123960"/>
                  </a:lnTo>
                  <a:cubicBezTo>
                    <a:pt x="90011" y="123960"/>
                    <a:pt x="101537" y="115206"/>
                    <a:pt x="101537" y="98535"/>
                  </a:cubicBezTo>
                  <a:cubicBezTo>
                    <a:pt x="101537" y="81864"/>
                    <a:pt x="90392" y="73389"/>
                    <a:pt x="68580" y="73389"/>
                  </a:cubicBezTo>
                  <a:lnTo>
                    <a:pt x="20955" y="733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xmlns="" id="{CF47DCFF-EB93-142D-6C81-4F36A234F2CD}"/>
                </a:ext>
              </a:extLst>
            </p:cNvPr>
            <p:cNvSpPr/>
            <p:nvPr/>
          </p:nvSpPr>
          <p:spPr>
            <a:xfrm>
              <a:off x="7207080" y="3455623"/>
              <a:ext cx="109166" cy="107414"/>
            </a:xfrm>
            <a:custGeom>
              <a:avLst/>
              <a:gdLst>
                <a:gd name="connsiteX0" fmla="*/ 10 w 109166"/>
                <a:gd name="connsiteY0" fmla="*/ 53657 h 107414"/>
                <a:gd name="connsiteX1" fmla="*/ 52767 w 109166"/>
                <a:gd name="connsiteY1" fmla="*/ 20 h 107414"/>
                <a:gd name="connsiteX2" fmla="*/ 54303 w 109166"/>
                <a:gd name="connsiteY2" fmla="*/ 12 h 107414"/>
                <a:gd name="connsiteX3" fmla="*/ 89069 w 109166"/>
                <a:gd name="connsiteY3" fmla="*/ 14169 h 107414"/>
                <a:gd name="connsiteX4" fmla="*/ 89069 w 109166"/>
                <a:gd name="connsiteY4" fmla="*/ 2434 h 107414"/>
                <a:gd name="connsiteX5" fmla="*/ 109167 w 109166"/>
                <a:gd name="connsiteY5" fmla="*/ 2434 h 107414"/>
                <a:gd name="connsiteX6" fmla="*/ 109167 w 109166"/>
                <a:gd name="connsiteY6" fmla="*/ 104881 h 107414"/>
                <a:gd name="connsiteX7" fmla="*/ 89069 w 109166"/>
                <a:gd name="connsiteY7" fmla="*/ 104881 h 107414"/>
                <a:gd name="connsiteX8" fmla="*/ 89069 w 109166"/>
                <a:gd name="connsiteY8" fmla="*/ 93239 h 107414"/>
                <a:gd name="connsiteX9" fmla="*/ 54017 w 109166"/>
                <a:gd name="connsiteY9" fmla="*/ 107395 h 107414"/>
                <a:gd name="connsiteX10" fmla="*/ 1 w 109166"/>
                <a:gd name="connsiteY10" fmla="*/ 54785 h 107414"/>
                <a:gd name="connsiteX11" fmla="*/ 11 w 109166"/>
                <a:gd name="connsiteY11" fmla="*/ 53657 h 107414"/>
                <a:gd name="connsiteX12" fmla="*/ 90403 w 109166"/>
                <a:gd name="connsiteY12" fmla="*/ 53657 h 107414"/>
                <a:gd name="connsiteX13" fmla="*/ 54316 w 109166"/>
                <a:gd name="connsiteY13" fmla="*/ 20235 h 107414"/>
                <a:gd name="connsiteX14" fmla="*/ 20134 w 109166"/>
                <a:gd name="connsiteY14" fmla="*/ 55520 h 107414"/>
                <a:gd name="connsiteX15" fmla="*/ 55160 w 109166"/>
                <a:gd name="connsiteY15" fmla="*/ 88955 h 107414"/>
                <a:gd name="connsiteX16" fmla="*/ 90413 w 109166"/>
                <a:gd name="connsiteY16" fmla="*/ 54506 h 107414"/>
                <a:gd name="connsiteX17" fmla="*/ 90403 w 109166"/>
                <a:gd name="connsiteY17" fmla="*/ 53657 h 10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9166" h="107414">
                  <a:moveTo>
                    <a:pt x="10" y="53657"/>
                  </a:moveTo>
                  <a:cubicBezTo>
                    <a:pt x="-569" y="24601"/>
                    <a:pt x="23050" y="587"/>
                    <a:pt x="52767" y="20"/>
                  </a:cubicBezTo>
                  <a:cubicBezTo>
                    <a:pt x="53279" y="11"/>
                    <a:pt x="53791" y="8"/>
                    <a:pt x="54303" y="12"/>
                  </a:cubicBezTo>
                  <a:cubicBezTo>
                    <a:pt x="67418" y="-288"/>
                    <a:pt x="80049" y="4856"/>
                    <a:pt x="89069" y="14169"/>
                  </a:cubicBezTo>
                  <a:lnTo>
                    <a:pt x="89069" y="2434"/>
                  </a:lnTo>
                  <a:lnTo>
                    <a:pt x="109167" y="2434"/>
                  </a:lnTo>
                  <a:lnTo>
                    <a:pt x="109167" y="104881"/>
                  </a:lnTo>
                  <a:lnTo>
                    <a:pt x="89069" y="104881"/>
                  </a:lnTo>
                  <a:lnTo>
                    <a:pt x="89069" y="93239"/>
                  </a:lnTo>
                  <a:cubicBezTo>
                    <a:pt x="79982" y="102626"/>
                    <a:pt x="67230" y="107775"/>
                    <a:pt x="54017" y="107395"/>
                  </a:cubicBezTo>
                  <a:cubicBezTo>
                    <a:pt x="24243" y="107452"/>
                    <a:pt x="59" y="83898"/>
                    <a:pt x="1" y="54785"/>
                  </a:cubicBezTo>
                  <a:cubicBezTo>
                    <a:pt x="0" y="54409"/>
                    <a:pt x="3" y="54033"/>
                    <a:pt x="11" y="53657"/>
                  </a:cubicBezTo>
                  <a:close/>
                  <a:moveTo>
                    <a:pt x="90403" y="53657"/>
                  </a:moveTo>
                  <a:cubicBezTo>
                    <a:pt x="89877" y="34684"/>
                    <a:pt x="73720" y="19721"/>
                    <a:pt x="54316" y="20235"/>
                  </a:cubicBezTo>
                  <a:cubicBezTo>
                    <a:pt x="34912" y="20750"/>
                    <a:pt x="19608" y="36547"/>
                    <a:pt x="20134" y="55520"/>
                  </a:cubicBezTo>
                  <a:cubicBezTo>
                    <a:pt x="20649" y="74089"/>
                    <a:pt x="36162" y="88898"/>
                    <a:pt x="55160" y="88955"/>
                  </a:cubicBezTo>
                  <a:cubicBezTo>
                    <a:pt x="74624" y="88960"/>
                    <a:pt x="90408" y="73537"/>
                    <a:pt x="90413" y="54506"/>
                  </a:cubicBezTo>
                  <a:cubicBezTo>
                    <a:pt x="90413" y="54223"/>
                    <a:pt x="90410" y="53940"/>
                    <a:pt x="90403" y="53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xmlns="" id="{6FC77644-8FBC-C936-6887-80C6409BF8B6}"/>
                </a:ext>
              </a:extLst>
            </p:cNvPr>
            <p:cNvSpPr/>
            <p:nvPr/>
          </p:nvSpPr>
          <p:spPr>
            <a:xfrm>
              <a:off x="7352157" y="3458057"/>
              <a:ext cx="98583" cy="102446"/>
            </a:xfrm>
            <a:custGeom>
              <a:avLst/>
              <a:gdLst>
                <a:gd name="connsiteX0" fmla="*/ 0 w 98583"/>
                <a:gd name="connsiteY0" fmla="*/ 102447 h 102446"/>
                <a:gd name="connsiteX1" fmla="*/ 0 w 98583"/>
                <a:gd name="connsiteY1" fmla="*/ 0 h 102446"/>
                <a:gd name="connsiteX2" fmla="*/ 20193 w 98583"/>
                <a:gd name="connsiteY2" fmla="*/ 0 h 102446"/>
                <a:gd name="connsiteX3" fmla="*/ 20193 w 98583"/>
                <a:gd name="connsiteY3" fmla="*/ 40792 h 102446"/>
                <a:gd name="connsiteX4" fmla="*/ 78486 w 98583"/>
                <a:gd name="connsiteY4" fmla="*/ 40792 h 102446"/>
                <a:gd name="connsiteX5" fmla="*/ 78486 w 98583"/>
                <a:gd name="connsiteY5" fmla="*/ 0 h 102446"/>
                <a:gd name="connsiteX6" fmla="*/ 98584 w 98583"/>
                <a:gd name="connsiteY6" fmla="*/ 0 h 102446"/>
                <a:gd name="connsiteX7" fmla="*/ 98584 w 98583"/>
                <a:gd name="connsiteY7" fmla="*/ 102447 h 102446"/>
                <a:gd name="connsiteX8" fmla="*/ 78486 w 98583"/>
                <a:gd name="connsiteY8" fmla="*/ 102447 h 102446"/>
                <a:gd name="connsiteX9" fmla="*/ 78486 w 98583"/>
                <a:gd name="connsiteY9" fmla="*/ 59885 h 102446"/>
                <a:gd name="connsiteX10" fmla="*/ 20193 w 98583"/>
                <a:gd name="connsiteY10" fmla="*/ 59885 h 102446"/>
                <a:gd name="connsiteX11" fmla="*/ 20193 w 98583"/>
                <a:gd name="connsiteY11" fmla="*/ 102447 h 10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583" h="102446">
                  <a:moveTo>
                    <a:pt x="0" y="102447"/>
                  </a:moveTo>
                  <a:lnTo>
                    <a:pt x="0" y="0"/>
                  </a:lnTo>
                  <a:lnTo>
                    <a:pt x="20193" y="0"/>
                  </a:lnTo>
                  <a:lnTo>
                    <a:pt x="20193" y="40792"/>
                  </a:lnTo>
                  <a:lnTo>
                    <a:pt x="78486" y="40792"/>
                  </a:lnTo>
                  <a:lnTo>
                    <a:pt x="78486" y="0"/>
                  </a:lnTo>
                  <a:lnTo>
                    <a:pt x="98584" y="0"/>
                  </a:lnTo>
                  <a:lnTo>
                    <a:pt x="98584" y="102447"/>
                  </a:lnTo>
                  <a:lnTo>
                    <a:pt x="78486" y="102447"/>
                  </a:lnTo>
                  <a:lnTo>
                    <a:pt x="78486" y="59885"/>
                  </a:lnTo>
                  <a:lnTo>
                    <a:pt x="20193" y="59885"/>
                  </a:lnTo>
                  <a:lnTo>
                    <a:pt x="20193" y="1024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xmlns="" id="{9EC94649-8CEB-7AE7-0E89-1CF5A7F32BD0}"/>
                </a:ext>
              </a:extLst>
            </p:cNvPr>
            <p:cNvSpPr/>
            <p:nvPr/>
          </p:nvSpPr>
          <p:spPr>
            <a:xfrm>
              <a:off x="7486650" y="3458057"/>
              <a:ext cx="94488" cy="102539"/>
            </a:xfrm>
            <a:custGeom>
              <a:avLst/>
              <a:gdLst>
                <a:gd name="connsiteX0" fmla="*/ 0 w 94488"/>
                <a:gd name="connsiteY0" fmla="*/ 102447 h 102539"/>
                <a:gd name="connsiteX1" fmla="*/ 0 w 94488"/>
                <a:gd name="connsiteY1" fmla="*/ 0 h 102539"/>
                <a:gd name="connsiteX2" fmla="*/ 20098 w 94488"/>
                <a:gd name="connsiteY2" fmla="*/ 0 h 102539"/>
                <a:gd name="connsiteX3" fmla="*/ 20098 w 94488"/>
                <a:gd name="connsiteY3" fmla="*/ 45263 h 102539"/>
                <a:gd name="connsiteX4" fmla="*/ 66675 w 94488"/>
                <a:gd name="connsiteY4" fmla="*/ 0 h 102539"/>
                <a:gd name="connsiteX5" fmla="*/ 92869 w 94488"/>
                <a:gd name="connsiteY5" fmla="*/ 0 h 102539"/>
                <a:gd name="connsiteX6" fmla="*/ 40672 w 94488"/>
                <a:gd name="connsiteY6" fmla="*/ 50106 h 102539"/>
                <a:gd name="connsiteX7" fmla="*/ 94488 w 94488"/>
                <a:gd name="connsiteY7" fmla="*/ 102540 h 102539"/>
                <a:gd name="connsiteX8" fmla="*/ 67437 w 94488"/>
                <a:gd name="connsiteY8" fmla="*/ 102540 h 102539"/>
                <a:gd name="connsiteX9" fmla="*/ 19812 w 94488"/>
                <a:gd name="connsiteY9" fmla="*/ 55973 h 102539"/>
                <a:gd name="connsiteX10" fmla="*/ 19812 w 94488"/>
                <a:gd name="connsiteY10" fmla="*/ 102540 h 10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488" h="102539">
                  <a:moveTo>
                    <a:pt x="0" y="102447"/>
                  </a:moveTo>
                  <a:lnTo>
                    <a:pt x="0" y="0"/>
                  </a:lnTo>
                  <a:lnTo>
                    <a:pt x="20098" y="0"/>
                  </a:lnTo>
                  <a:lnTo>
                    <a:pt x="20098" y="45263"/>
                  </a:lnTo>
                  <a:lnTo>
                    <a:pt x="66675" y="0"/>
                  </a:lnTo>
                  <a:lnTo>
                    <a:pt x="92869" y="0"/>
                  </a:lnTo>
                  <a:lnTo>
                    <a:pt x="40672" y="50106"/>
                  </a:lnTo>
                  <a:lnTo>
                    <a:pt x="94488" y="102540"/>
                  </a:lnTo>
                  <a:lnTo>
                    <a:pt x="67437" y="102540"/>
                  </a:lnTo>
                  <a:lnTo>
                    <a:pt x="19812" y="55973"/>
                  </a:lnTo>
                  <a:lnTo>
                    <a:pt x="19812" y="1025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xmlns="" id="{EDD0682D-2C33-4F4A-540E-BF027080A06C}"/>
                </a:ext>
              </a:extLst>
            </p:cNvPr>
            <p:cNvSpPr/>
            <p:nvPr/>
          </p:nvSpPr>
          <p:spPr>
            <a:xfrm>
              <a:off x="4610099" y="3219450"/>
              <a:ext cx="394033" cy="414816"/>
            </a:xfrm>
            <a:custGeom>
              <a:avLst/>
              <a:gdLst>
                <a:gd name="connsiteX0" fmla="*/ 240030 w 394033"/>
                <a:gd name="connsiteY0" fmla="*/ 66497 h 414816"/>
                <a:gd name="connsiteX1" fmla="*/ 316707 w 394033"/>
                <a:gd name="connsiteY1" fmla="*/ 375048 h 414816"/>
                <a:gd name="connsiteX2" fmla="*/ 353801 w 394033"/>
                <a:gd name="connsiteY2" fmla="*/ 105894 h 414816"/>
                <a:gd name="connsiteX3" fmla="*/ 302514 w 394033"/>
                <a:gd name="connsiteY3" fmla="*/ 59978 h 414816"/>
                <a:gd name="connsiteX4" fmla="*/ 302514 w 394033"/>
                <a:gd name="connsiteY4" fmla="*/ 105427 h 414816"/>
                <a:gd name="connsiteX5" fmla="*/ 356521 w 394033"/>
                <a:gd name="connsiteY5" fmla="*/ 222216 h 414816"/>
                <a:gd name="connsiteX6" fmla="*/ 344615 w 394033"/>
                <a:gd name="connsiteY6" fmla="*/ 280983 h 414816"/>
                <a:gd name="connsiteX7" fmla="*/ 278702 w 394033"/>
                <a:gd name="connsiteY7" fmla="*/ 82982 h 414816"/>
                <a:gd name="connsiteX8" fmla="*/ 278702 w 394033"/>
                <a:gd name="connsiteY8" fmla="*/ 47125 h 414816"/>
                <a:gd name="connsiteX9" fmla="*/ 240030 w 394033"/>
                <a:gd name="connsiteY9" fmla="*/ 34366 h 414816"/>
                <a:gd name="connsiteX10" fmla="*/ 144780 w 394033"/>
                <a:gd name="connsiteY10" fmla="*/ 408017 h 414816"/>
                <a:gd name="connsiteX11" fmla="*/ 248507 w 394033"/>
                <a:gd name="connsiteY11" fmla="*/ 408017 h 414816"/>
                <a:gd name="connsiteX12" fmla="*/ 216027 w 394033"/>
                <a:gd name="connsiteY12" fmla="*/ 53459 h 414816"/>
                <a:gd name="connsiteX13" fmla="*/ 216027 w 394033"/>
                <a:gd name="connsiteY13" fmla="*/ 838 h 414816"/>
                <a:gd name="connsiteX14" fmla="*/ 196977 w 394033"/>
                <a:gd name="connsiteY14" fmla="*/ 0 h 414816"/>
                <a:gd name="connsiteX15" fmla="*/ 177927 w 394033"/>
                <a:gd name="connsiteY15" fmla="*/ 838 h 414816"/>
                <a:gd name="connsiteX16" fmla="*/ 177927 w 394033"/>
                <a:gd name="connsiteY16" fmla="*/ 53459 h 414816"/>
                <a:gd name="connsiteX17" fmla="*/ 144971 w 394033"/>
                <a:gd name="connsiteY17" fmla="*/ 408017 h 414816"/>
                <a:gd name="connsiteX18" fmla="*/ 0 w 394033"/>
                <a:gd name="connsiteY18" fmla="*/ 222216 h 414816"/>
                <a:gd name="connsiteX19" fmla="*/ 76962 w 394033"/>
                <a:gd name="connsiteY19" fmla="*/ 375048 h 414816"/>
                <a:gd name="connsiteX20" fmla="*/ 153734 w 394033"/>
                <a:gd name="connsiteY20" fmla="*/ 66497 h 414816"/>
                <a:gd name="connsiteX21" fmla="*/ 153734 w 394033"/>
                <a:gd name="connsiteY21" fmla="*/ 34366 h 414816"/>
                <a:gd name="connsiteX22" fmla="*/ 115062 w 394033"/>
                <a:gd name="connsiteY22" fmla="*/ 47125 h 414816"/>
                <a:gd name="connsiteX23" fmla="*/ 115062 w 394033"/>
                <a:gd name="connsiteY23" fmla="*/ 82982 h 414816"/>
                <a:gd name="connsiteX24" fmla="*/ 49149 w 394033"/>
                <a:gd name="connsiteY24" fmla="*/ 280983 h 414816"/>
                <a:gd name="connsiteX25" fmla="*/ 91250 w 394033"/>
                <a:gd name="connsiteY25" fmla="*/ 105427 h 414816"/>
                <a:gd name="connsiteX26" fmla="*/ 91250 w 394033"/>
                <a:gd name="connsiteY26" fmla="*/ 59978 h 414816"/>
                <a:gd name="connsiteX27" fmla="*/ 0 w 394033"/>
                <a:gd name="connsiteY27" fmla="*/ 222216 h 4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4033" h="414816">
                  <a:moveTo>
                    <a:pt x="240030" y="66497"/>
                  </a:moveTo>
                  <a:cubicBezTo>
                    <a:pt x="240030" y="220447"/>
                    <a:pt x="260033" y="302031"/>
                    <a:pt x="316707" y="375048"/>
                  </a:cubicBezTo>
                  <a:cubicBezTo>
                    <a:pt x="402964" y="310739"/>
                    <a:pt x="419572" y="190234"/>
                    <a:pt x="353801" y="105894"/>
                  </a:cubicBezTo>
                  <a:cubicBezTo>
                    <a:pt x="339635" y="87728"/>
                    <a:pt x="322267" y="72179"/>
                    <a:pt x="302514" y="59978"/>
                  </a:cubicBezTo>
                  <a:lnTo>
                    <a:pt x="302514" y="105427"/>
                  </a:lnTo>
                  <a:cubicBezTo>
                    <a:pt x="336817" y="134979"/>
                    <a:pt x="356486" y="177514"/>
                    <a:pt x="356521" y="222216"/>
                  </a:cubicBezTo>
                  <a:cubicBezTo>
                    <a:pt x="356594" y="242385"/>
                    <a:pt x="352546" y="262365"/>
                    <a:pt x="344615" y="280983"/>
                  </a:cubicBezTo>
                  <a:cubicBezTo>
                    <a:pt x="299562" y="235255"/>
                    <a:pt x="278702" y="183286"/>
                    <a:pt x="278702" y="82982"/>
                  </a:cubicBezTo>
                  <a:lnTo>
                    <a:pt x="278702" y="47125"/>
                  </a:lnTo>
                  <a:cubicBezTo>
                    <a:pt x="266311" y="41542"/>
                    <a:pt x="253348" y="37265"/>
                    <a:pt x="240030" y="34366"/>
                  </a:cubicBezTo>
                  <a:close/>
                  <a:moveTo>
                    <a:pt x="144780" y="408017"/>
                  </a:moveTo>
                  <a:cubicBezTo>
                    <a:pt x="178734" y="417083"/>
                    <a:pt x="214553" y="417083"/>
                    <a:pt x="248507" y="408017"/>
                  </a:cubicBezTo>
                  <a:cubicBezTo>
                    <a:pt x="225266" y="300076"/>
                    <a:pt x="216027" y="231064"/>
                    <a:pt x="216027" y="53459"/>
                  </a:cubicBezTo>
                  <a:lnTo>
                    <a:pt x="216027" y="838"/>
                  </a:lnTo>
                  <a:cubicBezTo>
                    <a:pt x="209550" y="0"/>
                    <a:pt x="203359" y="0"/>
                    <a:pt x="196977" y="0"/>
                  </a:cubicBezTo>
                  <a:cubicBezTo>
                    <a:pt x="190595" y="0"/>
                    <a:pt x="183928" y="0"/>
                    <a:pt x="177927" y="838"/>
                  </a:cubicBezTo>
                  <a:lnTo>
                    <a:pt x="177927" y="53459"/>
                  </a:lnTo>
                  <a:cubicBezTo>
                    <a:pt x="177546" y="230691"/>
                    <a:pt x="168212" y="300076"/>
                    <a:pt x="144971" y="408017"/>
                  </a:cubicBezTo>
                  <a:close/>
                  <a:moveTo>
                    <a:pt x="0" y="222216"/>
                  </a:moveTo>
                  <a:cubicBezTo>
                    <a:pt x="-49" y="282091"/>
                    <a:pt x="28397" y="338579"/>
                    <a:pt x="76962" y="375048"/>
                  </a:cubicBezTo>
                  <a:cubicBezTo>
                    <a:pt x="133636" y="302031"/>
                    <a:pt x="153734" y="220447"/>
                    <a:pt x="153734" y="66497"/>
                  </a:cubicBezTo>
                  <a:lnTo>
                    <a:pt x="153734" y="34366"/>
                  </a:lnTo>
                  <a:cubicBezTo>
                    <a:pt x="140413" y="37253"/>
                    <a:pt x="127448" y="41531"/>
                    <a:pt x="115062" y="47125"/>
                  </a:cubicBezTo>
                  <a:lnTo>
                    <a:pt x="115062" y="82982"/>
                  </a:lnTo>
                  <a:cubicBezTo>
                    <a:pt x="115062" y="183286"/>
                    <a:pt x="94107" y="234975"/>
                    <a:pt x="49149" y="280983"/>
                  </a:cubicBezTo>
                  <a:cubicBezTo>
                    <a:pt x="23848" y="219644"/>
                    <a:pt x="40699" y="149375"/>
                    <a:pt x="91250" y="105427"/>
                  </a:cubicBezTo>
                  <a:lnTo>
                    <a:pt x="91250" y="59978"/>
                  </a:lnTo>
                  <a:cubicBezTo>
                    <a:pt x="34351" y="95141"/>
                    <a:pt x="-104" y="156401"/>
                    <a:pt x="0" y="2222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54AF2F22-8C3B-6B92-9F4B-0215512C3407}"/>
                </a:ext>
              </a:extLst>
            </p:cNvPr>
            <p:cNvSpPr/>
            <p:nvPr/>
          </p:nvSpPr>
          <p:spPr>
            <a:xfrm>
              <a:off x="5399246" y="3367438"/>
              <a:ext cx="204216" cy="239911"/>
            </a:xfrm>
            <a:custGeom>
              <a:avLst/>
              <a:gdLst>
                <a:gd name="connsiteX0" fmla="*/ 111157 w 204216"/>
                <a:gd name="connsiteY0" fmla="*/ 0 h 239911"/>
                <a:gd name="connsiteX1" fmla="*/ 52388 w 204216"/>
                <a:gd name="connsiteY1" fmla="*/ 27381 h 239911"/>
                <a:gd name="connsiteX2" fmla="*/ 50102 w 204216"/>
                <a:gd name="connsiteY2" fmla="*/ 27381 h 239911"/>
                <a:gd name="connsiteX3" fmla="*/ 50102 w 204216"/>
                <a:gd name="connsiteY3" fmla="*/ 5215 h 239911"/>
                <a:gd name="connsiteX4" fmla="*/ 0 w 204216"/>
                <a:gd name="connsiteY4" fmla="*/ 5215 h 239911"/>
                <a:gd name="connsiteX5" fmla="*/ 0 w 204216"/>
                <a:gd name="connsiteY5" fmla="*/ 239911 h 239911"/>
                <a:gd name="connsiteX6" fmla="*/ 50102 w 204216"/>
                <a:gd name="connsiteY6" fmla="*/ 239911 h 239911"/>
                <a:gd name="connsiteX7" fmla="*/ 50102 w 204216"/>
                <a:gd name="connsiteY7" fmla="*/ 165405 h 239911"/>
                <a:gd name="connsiteX8" fmla="*/ 52388 w 204216"/>
                <a:gd name="connsiteY8" fmla="*/ 165405 h 239911"/>
                <a:gd name="connsiteX9" fmla="*/ 111157 w 204216"/>
                <a:gd name="connsiteY9" fmla="*/ 192786 h 239911"/>
                <a:gd name="connsiteX10" fmla="*/ 204216 w 204216"/>
                <a:gd name="connsiteY10" fmla="*/ 96300 h 239911"/>
                <a:gd name="connsiteX11" fmla="*/ 111157 w 204216"/>
                <a:gd name="connsiteY11" fmla="*/ 0 h 239911"/>
                <a:gd name="connsiteX12" fmla="*/ 101060 w 204216"/>
                <a:gd name="connsiteY12" fmla="*/ 146592 h 239911"/>
                <a:gd name="connsiteX13" fmla="*/ 50007 w 204216"/>
                <a:gd name="connsiteY13" fmla="*/ 96300 h 239911"/>
                <a:gd name="connsiteX14" fmla="*/ 101441 w 204216"/>
                <a:gd name="connsiteY14" fmla="*/ 46381 h 239911"/>
                <a:gd name="connsiteX15" fmla="*/ 152495 w 204216"/>
                <a:gd name="connsiteY15" fmla="*/ 96486 h 239911"/>
                <a:gd name="connsiteX16" fmla="*/ 102403 w 204216"/>
                <a:gd name="connsiteY16" fmla="*/ 146594 h 239911"/>
                <a:gd name="connsiteX17" fmla="*/ 101060 w 204216"/>
                <a:gd name="connsiteY17" fmla="*/ 146592 h 23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4216" h="239911">
                  <a:moveTo>
                    <a:pt x="111157" y="0"/>
                  </a:moveTo>
                  <a:cubicBezTo>
                    <a:pt x="83439" y="0"/>
                    <a:pt x="62675" y="10338"/>
                    <a:pt x="52388" y="27381"/>
                  </a:cubicBezTo>
                  <a:lnTo>
                    <a:pt x="50102" y="27381"/>
                  </a:lnTo>
                  <a:lnTo>
                    <a:pt x="50102" y="5215"/>
                  </a:lnTo>
                  <a:lnTo>
                    <a:pt x="0" y="5215"/>
                  </a:lnTo>
                  <a:lnTo>
                    <a:pt x="0" y="239911"/>
                  </a:lnTo>
                  <a:lnTo>
                    <a:pt x="50102" y="239911"/>
                  </a:lnTo>
                  <a:lnTo>
                    <a:pt x="50102" y="165405"/>
                  </a:lnTo>
                  <a:lnTo>
                    <a:pt x="52388" y="165405"/>
                  </a:lnTo>
                  <a:cubicBezTo>
                    <a:pt x="62675" y="182448"/>
                    <a:pt x="83439" y="192786"/>
                    <a:pt x="111157" y="192786"/>
                  </a:cubicBezTo>
                  <a:cubicBezTo>
                    <a:pt x="163163" y="192786"/>
                    <a:pt x="204216" y="150038"/>
                    <a:pt x="204216" y="96300"/>
                  </a:cubicBezTo>
                  <a:cubicBezTo>
                    <a:pt x="204216" y="42562"/>
                    <a:pt x="163354" y="0"/>
                    <a:pt x="111157" y="0"/>
                  </a:cubicBezTo>
                  <a:close/>
                  <a:moveTo>
                    <a:pt x="101060" y="146592"/>
                  </a:moveTo>
                  <a:cubicBezTo>
                    <a:pt x="72759" y="146489"/>
                    <a:pt x="49901" y="123973"/>
                    <a:pt x="50007" y="96300"/>
                  </a:cubicBezTo>
                  <a:cubicBezTo>
                    <a:pt x="50112" y="68628"/>
                    <a:pt x="73140" y="46278"/>
                    <a:pt x="101441" y="46381"/>
                  </a:cubicBezTo>
                  <a:cubicBezTo>
                    <a:pt x="129668" y="46484"/>
                    <a:pt x="152495" y="68886"/>
                    <a:pt x="152495" y="96486"/>
                  </a:cubicBezTo>
                  <a:cubicBezTo>
                    <a:pt x="152814" y="123848"/>
                    <a:pt x="130387" y="146283"/>
                    <a:pt x="102403" y="146594"/>
                  </a:cubicBezTo>
                  <a:cubicBezTo>
                    <a:pt x="101955" y="146599"/>
                    <a:pt x="101508" y="146598"/>
                    <a:pt x="101060" y="1465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80E6457F-332D-E6B4-37ED-3A9B3193A695}"/>
                </a:ext>
              </a:extLst>
            </p:cNvPr>
            <p:cNvSpPr/>
            <p:nvPr/>
          </p:nvSpPr>
          <p:spPr>
            <a:xfrm>
              <a:off x="5150167" y="3317705"/>
              <a:ext cx="252793" cy="237769"/>
            </a:xfrm>
            <a:custGeom>
              <a:avLst/>
              <a:gdLst>
                <a:gd name="connsiteX0" fmla="*/ 195453 w 252793"/>
                <a:gd name="connsiteY0" fmla="*/ 0 h 237769"/>
                <a:gd name="connsiteX1" fmla="*/ 138303 w 252793"/>
                <a:gd name="connsiteY1" fmla="*/ 117069 h 237769"/>
                <a:gd name="connsiteX2" fmla="*/ 61627 w 252793"/>
                <a:gd name="connsiteY2" fmla="*/ 0 h 237769"/>
                <a:gd name="connsiteX3" fmla="*/ 0 w 252793"/>
                <a:gd name="connsiteY3" fmla="*/ 0 h 237769"/>
                <a:gd name="connsiteX4" fmla="*/ 112681 w 252793"/>
                <a:gd name="connsiteY4" fmla="*/ 169782 h 237769"/>
                <a:gd name="connsiteX5" fmla="*/ 110680 w 252793"/>
                <a:gd name="connsiteY5" fmla="*/ 173880 h 237769"/>
                <a:gd name="connsiteX6" fmla="*/ 84772 w 252793"/>
                <a:gd name="connsiteY6" fmla="*/ 188502 h 237769"/>
                <a:gd name="connsiteX7" fmla="*/ 49054 w 252793"/>
                <a:gd name="connsiteY7" fmla="*/ 188502 h 237769"/>
                <a:gd name="connsiteX8" fmla="*/ 49054 w 252793"/>
                <a:gd name="connsiteY8" fmla="*/ 237769 h 237769"/>
                <a:gd name="connsiteX9" fmla="*/ 91440 w 252793"/>
                <a:gd name="connsiteY9" fmla="*/ 237769 h 237769"/>
                <a:gd name="connsiteX10" fmla="*/ 154114 w 252793"/>
                <a:gd name="connsiteY10" fmla="*/ 199678 h 237769"/>
                <a:gd name="connsiteX11" fmla="*/ 252793 w 252793"/>
                <a:gd name="connsiteY11" fmla="*/ 0 h 23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793" h="237769">
                  <a:moveTo>
                    <a:pt x="195453" y="0"/>
                  </a:moveTo>
                  <a:lnTo>
                    <a:pt x="138303" y="117069"/>
                  </a:lnTo>
                  <a:lnTo>
                    <a:pt x="61627" y="0"/>
                  </a:lnTo>
                  <a:lnTo>
                    <a:pt x="0" y="0"/>
                  </a:lnTo>
                  <a:lnTo>
                    <a:pt x="112681" y="169782"/>
                  </a:lnTo>
                  <a:lnTo>
                    <a:pt x="110680" y="173880"/>
                  </a:lnTo>
                  <a:cubicBezTo>
                    <a:pt x="106558" y="184039"/>
                    <a:pt x="95832" y="190093"/>
                    <a:pt x="84772" y="188502"/>
                  </a:cubicBezTo>
                  <a:lnTo>
                    <a:pt x="49054" y="188502"/>
                  </a:lnTo>
                  <a:lnTo>
                    <a:pt x="49054" y="237769"/>
                  </a:lnTo>
                  <a:lnTo>
                    <a:pt x="91440" y="237769"/>
                  </a:lnTo>
                  <a:cubicBezTo>
                    <a:pt x="125920" y="237769"/>
                    <a:pt x="139732" y="228456"/>
                    <a:pt x="154114" y="199678"/>
                  </a:cubicBezTo>
                  <a:lnTo>
                    <a:pt x="25279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xmlns="" id="{126E0584-71A5-1CD7-06F2-0EAC2DC6E077}"/>
                </a:ext>
              </a:extLst>
            </p:cNvPr>
            <p:cNvSpPr/>
            <p:nvPr/>
          </p:nvSpPr>
          <p:spPr>
            <a:xfrm>
              <a:off x="6524150" y="3296285"/>
              <a:ext cx="202880" cy="264643"/>
            </a:xfrm>
            <a:custGeom>
              <a:avLst/>
              <a:gdLst>
                <a:gd name="connsiteX0" fmla="*/ 115537 w 202880"/>
                <a:gd name="connsiteY0" fmla="*/ 85031 h 264643"/>
                <a:gd name="connsiteX1" fmla="*/ 51338 w 202880"/>
                <a:gd name="connsiteY1" fmla="*/ 115299 h 264643"/>
                <a:gd name="connsiteX2" fmla="*/ 48957 w 202880"/>
                <a:gd name="connsiteY2" fmla="*/ 115299 h 264643"/>
                <a:gd name="connsiteX3" fmla="*/ 111250 w 202880"/>
                <a:gd name="connsiteY3" fmla="*/ 57091 h 264643"/>
                <a:gd name="connsiteX4" fmla="*/ 186784 w 202880"/>
                <a:gd name="connsiteY4" fmla="*/ 47777 h 264643"/>
                <a:gd name="connsiteX5" fmla="*/ 186784 w 202880"/>
                <a:gd name="connsiteY5" fmla="*/ 0 h 264643"/>
                <a:gd name="connsiteX6" fmla="*/ 102487 w 202880"/>
                <a:gd name="connsiteY6" fmla="*/ 12014 h 264643"/>
                <a:gd name="connsiteX7" fmla="*/ 475 w 202880"/>
                <a:gd name="connsiteY7" fmla="*/ 124892 h 264643"/>
                <a:gd name="connsiteX8" fmla="*/ 104488 w 202880"/>
                <a:gd name="connsiteY8" fmla="*/ 264592 h 264643"/>
                <a:gd name="connsiteX9" fmla="*/ 202829 w 202880"/>
                <a:gd name="connsiteY9" fmla="*/ 174583 h 264643"/>
                <a:gd name="connsiteX10" fmla="*/ 202881 w 202880"/>
                <a:gd name="connsiteY10" fmla="*/ 171458 h 264643"/>
                <a:gd name="connsiteX11" fmla="*/ 115537 w 202880"/>
                <a:gd name="connsiteY11" fmla="*/ 85031 h 264643"/>
                <a:gd name="connsiteX12" fmla="*/ 103059 w 202880"/>
                <a:gd name="connsiteY12" fmla="*/ 217466 h 264643"/>
                <a:gd name="connsiteX13" fmla="*/ 55053 w 202880"/>
                <a:gd name="connsiteY13" fmla="*/ 170527 h 264643"/>
                <a:gd name="connsiteX14" fmla="*/ 103059 w 202880"/>
                <a:gd name="connsiteY14" fmla="*/ 123588 h 264643"/>
                <a:gd name="connsiteX15" fmla="*/ 150702 w 202880"/>
                <a:gd name="connsiteY15" fmla="*/ 168254 h 264643"/>
                <a:gd name="connsiteX16" fmla="*/ 150684 w 202880"/>
                <a:gd name="connsiteY16" fmla="*/ 170807 h 264643"/>
                <a:gd name="connsiteX17" fmla="*/ 105276 w 202880"/>
                <a:gd name="connsiteY17" fmla="*/ 217464 h 264643"/>
                <a:gd name="connsiteX18" fmla="*/ 103059 w 202880"/>
                <a:gd name="connsiteY18" fmla="*/ 217466 h 264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2880" h="264643">
                  <a:moveTo>
                    <a:pt x="115537" y="85031"/>
                  </a:moveTo>
                  <a:cubicBezTo>
                    <a:pt x="90261" y="83770"/>
                    <a:pt x="66068" y="95177"/>
                    <a:pt x="51338" y="115299"/>
                  </a:cubicBezTo>
                  <a:lnTo>
                    <a:pt x="48957" y="115299"/>
                  </a:lnTo>
                  <a:cubicBezTo>
                    <a:pt x="52767" y="78791"/>
                    <a:pt x="69912" y="62492"/>
                    <a:pt x="111250" y="57091"/>
                  </a:cubicBezTo>
                  <a:lnTo>
                    <a:pt x="186784" y="47777"/>
                  </a:lnTo>
                  <a:lnTo>
                    <a:pt x="186784" y="0"/>
                  </a:lnTo>
                  <a:lnTo>
                    <a:pt x="102487" y="12014"/>
                  </a:lnTo>
                  <a:cubicBezTo>
                    <a:pt x="32098" y="21886"/>
                    <a:pt x="4094" y="53552"/>
                    <a:pt x="475" y="124892"/>
                  </a:cubicBezTo>
                  <a:cubicBezTo>
                    <a:pt x="-4097" y="205732"/>
                    <a:pt x="23906" y="264592"/>
                    <a:pt x="104488" y="264592"/>
                  </a:cubicBezTo>
                  <a:cubicBezTo>
                    <a:pt x="157064" y="266289"/>
                    <a:pt x="201093" y="225991"/>
                    <a:pt x="202829" y="174583"/>
                  </a:cubicBezTo>
                  <a:cubicBezTo>
                    <a:pt x="202864" y="173542"/>
                    <a:pt x="202881" y="172500"/>
                    <a:pt x="202881" y="171458"/>
                  </a:cubicBezTo>
                  <a:cubicBezTo>
                    <a:pt x="202500" y="119956"/>
                    <a:pt x="167067" y="85031"/>
                    <a:pt x="115537" y="85031"/>
                  </a:cubicBezTo>
                  <a:close/>
                  <a:moveTo>
                    <a:pt x="103059" y="217466"/>
                  </a:moveTo>
                  <a:cubicBezTo>
                    <a:pt x="76546" y="217466"/>
                    <a:pt x="55053" y="196451"/>
                    <a:pt x="55053" y="170527"/>
                  </a:cubicBezTo>
                  <a:cubicBezTo>
                    <a:pt x="55053" y="144603"/>
                    <a:pt x="76546" y="123588"/>
                    <a:pt x="103059" y="123588"/>
                  </a:cubicBezTo>
                  <a:cubicBezTo>
                    <a:pt x="128830" y="123058"/>
                    <a:pt x="150160" y="143056"/>
                    <a:pt x="150702" y="168254"/>
                  </a:cubicBezTo>
                  <a:cubicBezTo>
                    <a:pt x="150720" y="169105"/>
                    <a:pt x="150714" y="169956"/>
                    <a:pt x="150684" y="170807"/>
                  </a:cubicBezTo>
                  <a:cubicBezTo>
                    <a:pt x="151322" y="195951"/>
                    <a:pt x="130992" y="216840"/>
                    <a:pt x="105276" y="217464"/>
                  </a:cubicBezTo>
                  <a:cubicBezTo>
                    <a:pt x="104537" y="217482"/>
                    <a:pt x="103798" y="217483"/>
                    <a:pt x="103059" y="217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xmlns="" id="{16AA6A6A-F6CA-FF45-CD4E-586541848EED}"/>
                </a:ext>
              </a:extLst>
            </p:cNvPr>
            <p:cNvSpPr/>
            <p:nvPr/>
          </p:nvSpPr>
          <p:spPr>
            <a:xfrm>
              <a:off x="5624798" y="3367438"/>
              <a:ext cx="204501" cy="192972"/>
            </a:xfrm>
            <a:custGeom>
              <a:avLst/>
              <a:gdLst>
                <a:gd name="connsiteX0" fmla="*/ 154115 w 204501"/>
                <a:gd name="connsiteY0" fmla="*/ 27381 h 192972"/>
                <a:gd name="connsiteX1" fmla="*/ 151733 w 204501"/>
                <a:gd name="connsiteY1" fmla="*/ 27381 h 192972"/>
                <a:gd name="connsiteX2" fmla="*/ 93059 w 204501"/>
                <a:gd name="connsiteY2" fmla="*/ 0 h 192972"/>
                <a:gd name="connsiteX3" fmla="*/ 0 w 204501"/>
                <a:gd name="connsiteY3" fmla="*/ 96486 h 192972"/>
                <a:gd name="connsiteX4" fmla="*/ 93059 w 204501"/>
                <a:gd name="connsiteY4" fmla="*/ 192972 h 192972"/>
                <a:gd name="connsiteX5" fmla="*/ 151733 w 204501"/>
                <a:gd name="connsiteY5" fmla="*/ 165591 h 192972"/>
                <a:gd name="connsiteX6" fmla="*/ 154115 w 204501"/>
                <a:gd name="connsiteY6" fmla="*/ 165591 h 192972"/>
                <a:gd name="connsiteX7" fmla="*/ 154115 w 204501"/>
                <a:gd name="connsiteY7" fmla="*/ 187757 h 192972"/>
                <a:gd name="connsiteX8" fmla="*/ 204502 w 204501"/>
                <a:gd name="connsiteY8" fmla="*/ 187757 h 192972"/>
                <a:gd name="connsiteX9" fmla="*/ 204502 w 204501"/>
                <a:gd name="connsiteY9" fmla="*/ 5215 h 192972"/>
                <a:gd name="connsiteX10" fmla="*/ 154305 w 204501"/>
                <a:gd name="connsiteY10" fmla="*/ 5215 h 192972"/>
                <a:gd name="connsiteX11" fmla="*/ 103251 w 204501"/>
                <a:gd name="connsiteY11" fmla="*/ 146592 h 192972"/>
                <a:gd name="connsiteX12" fmla="*/ 51627 w 204501"/>
                <a:gd name="connsiteY12" fmla="*/ 96860 h 192972"/>
                <a:gd name="connsiteX13" fmla="*/ 102489 w 204501"/>
                <a:gd name="connsiteY13" fmla="*/ 46383 h 192972"/>
                <a:gd name="connsiteX14" fmla="*/ 154113 w 204501"/>
                <a:gd name="connsiteY14" fmla="*/ 96115 h 192972"/>
                <a:gd name="connsiteX15" fmla="*/ 154115 w 204501"/>
                <a:gd name="connsiteY15" fmla="*/ 96486 h 192972"/>
                <a:gd name="connsiteX16" fmla="*/ 104017 w 204501"/>
                <a:gd name="connsiteY16" fmla="*/ 146589 h 192972"/>
                <a:gd name="connsiteX17" fmla="*/ 103251 w 204501"/>
                <a:gd name="connsiteY17" fmla="*/ 146592 h 19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4501" h="192972">
                  <a:moveTo>
                    <a:pt x="154115" y="27381"/>
                  </a:moveTo>
                  <a:lnTo>
                    <a:pt x="151733" y="27381"/>
                  </a:lnTo>
                  <a:cubicBezTo>
                    <a:pt x="141256" y="10338"/>
                    <a:pt x="120301" y="0"/>
                    <a:pt x="93059" y="0"/>
                  </a:cubicBezTo>
                  <a:cubicBezTo>
                    <a:pt x="41053" y="0"/>
                    <a:pt x="0" y="42841"/>
                    <a:pt x="0" y="96486"/>
                  </a:cubicBezTo>
                  <a:cubicBezTo>
                    <a:pt x="0" y="150131"/>
                    <a:pt x="41053" y="192972"/>
                    <a:pt x="93059" y="192972"/>
                  </a:cubicBezTo>
                  <a:cubicBezTo>
                    <a:pt x="120301" y="192972"/>
                    <a:pt x="141256" y="182634"/>
                    <a:pt x="151733" y="165591"/>
                  </a:cubicBezTo>
                  <a:lnTo>
                    <a:pt x="154115" y="165591"/>
                  </a:lnTo>
                  <a:lnTo>
                    <a:pt x="154115" y="187757"/>
                  </a:lnTo>
                  <a:lnTo>
                    <a:pt x="204502" y="187757"/>
                  </a:lnTo>
                  <a:lnTo>
                    <a:pt x="204502" y="5215"/>
                  </a:lnTo>
                  <a:lnTo>
                    <a:pt x="154305" y="5215"/>
                  </a:lnTo>
                  <a:close/>
                  <a:moveTo>
                    <a:pt x="103251" y="146592"/>
                  </a:moveTo>
                  <a:cubicBezTo>
                    <a:pt x="74950" y="146798"/>
                    <a:pt x="51837" y="124532"/>
                    <a:pt x="51627" y="96860"/>
                  </a:cubicBezTo>
                  <a:cubicBezTo>
                    <a:pt x="51416" y="69188"/>
                    <a:pt x="74188" y="46589"/>
                    <a:pt x="102489" y="46383"/>
                  </a:cubicBezTo>
                  <a:cubicBezTo>
                    <a:pt x="130790" y="46177"/>
                    <a:pt x="153903" y="68443"/>
                    <a:pt x="154113" y="96115"/>
                  </a:cubicBezTo>
                  <a:cubicBezTo>
                    <a:pt x="154114" y="96239"/>
                    <a:pt x="154115" y="96362"/>
                    <a:pt x="154115" y="96486"/>
                  </a:cubicBezTo>
                  <a:cubicBezTo>
                    <a:pt x="154430" y="123848"/>
                    <a:pt x="132001" y="146280"/>
                    <a:pt x="104017" y="146589"/>
                  </a:cubicBezTo>
                  <a:cubicBezTo>
                    <a:pt x="103761" y="146592"/>
                    <a:pt x="103506" y="146593"/>
                    <a:pt x="103251" y="1465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xmlns="" id="{BA78A62E-940C-0FB3-B974-B79974BA395A}"/>
                </a:ext>
              </a:extLst>
            </p:cNvPr>
            <p:cNvSpPr/>
            <p:nvPr/>
          </p:nvSpPr>
          <p:spPr>
            <a:xfrm>
              <a:off x="6086426" y="3367159"/>
              <a:ext cx="190548" cy="193327"/>
            </a:xfrm>
            <a:custGeom>
              <a:avLst/>
              <a:gdLst>
                <a:gd name="connsiteX0" fmla="*/ 101013 w 190548"/>
                <a:gd name="connsiteY0" fmla="*/ 47219 h 193327"/>
                <a:gd name="connsiteX1" fmla="*/ 146638 w 190548"/>
                <a:gd name="connsiteY1" fmla="*/ 75811 h 193327"/>
                <a:gd name="connsiteX2" fmla="*/ 190548 w 190548"/>
                <a:gd name="connsiteY2" fmla="*/ 57184 h 193327"/>
                <a:gd name="connsiteX3" fmla="*/ 100156 w 190548"/>
                <a:gd name="connsiteY3" fmla="*/ 93 h 193327"/>
                <a:gd name="connsiteX4" fmla="*/ 94 w 190548"/>
                <a:gd name="connsiteY4" fmla="*/ 89642 h 193327"/>
                <a:gd name="connsiteX5" fmla="*/ 48 w 190548"/>
                <a:gd name="connsiteY5" fmla="*/ 96766 h 193327"/>
                <a:gd name="connsiteX6" fmla="*/ 93083 w 190548"/>
                <a:gd name="connsiteY6" fmla="*/ 193286 h 193327"/>
                <a:gd name="connsiteX7" fmla="*/ 99775 w 190548"/>
                <a:gd name="connsiteY7" fmla="*/ 193252 h 193327"/>
                <a:gd name="connsiteX8" fmla="*/ 190167 w 190548"/>
                <a:gd name="connsiteY8" fmla="*/ 136161 h 193327"/>
                <a:gd name="connsiteX9" fmla="*/ 146448 w 190548"/>
                <a:gd name="connsiteY9" fmla="*/ 117534 h 193327"/>
                <a:gd name="connsiteX10" fmla="*/ 81301 w 190548"/>
                <a:gd name="connsiteY10" fmla="*/ 142339 h 193327"/>
                <a:gd name="connsiteX11" fmla="*/ 51769 w 190548"/>
                <a:gd name="connsiteY11" fmla="*/ 96952 h 193327"/>
                <a:gd name="connsiteX12" fmla="*/ 96012 w 190548"/>
                <a:gd name="connsiteY12" fmla="*/ 47298 h 193327"/>
                <a:gd name="connsiteX13" fmla="*/ 101013 w 190548"/>
                <a:gd name="connsiteY13" fmla="*/ 47219 h 19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0548" h="193327">
                  <a:moveTo>
                    <a:pt x="101013" y="47219"/>
                  </a:moveTo>
                  <a:cubicBezTo>
                    <a:pt x="120780" y="46696"/>
                    <a:pt x="138869" y="58031"/>
                    <a:pt x="146638" y="75811"/>
                  </a:cubicBezTo>
                  <a:lnTo>
                    <a:pt x="190548" y="57184"/>
                  </a:lnTo>
                  <a:cubicBezTo>
                    <a:pt x="179118" y="22539"/>
                    <a:pt x="143590" y="93"/>
                    <a:pt x="100156" y="93"/>
                  </a:cubicBezTo>
                  <a:cubicBezTo>
                    <a:pt x="47234" y="-2196"/>
                    <a:pt x="2435" y="37896"/>
                    <a:pt x="94" y="89642"/>
                  </a:cubicBezTo>
                  <a:cubicBezTo>
                    <a:pt x="-14" y="92015"/>
                    <a:pt x="-29" y="94391"/>
                    <a:pt x="48" y="96766"/>
                  </a:cubicBezTo>
                  <a:cubicBezTo>
                    <a:pt x="-1520" y="148539"/>
                    <a:pt x="40133" y="191753"/>
                    <a:pt x="93083" y="193286"/>
                  </a:cubicBezTo>
                  <a:cubicBezTo>
                    <a:pt x="95314" y="193351"/>
                    <a:pt x="97546" y="193340"/>
                    <a:pt x="99775" y="193252"/>
                  </a:cubicBezTo>
                  <a:cubicBezTo>
                    <a:pt x="143209" y="193252"/>
                    <a:pt x="178737" y="170807"/>
                    <a:pt x="190167" y="136161"/>
                  </a:cubicBezTo>
                  <a:lnTo>
                    <a:pt x="146448" y="117534"/>
                  </a:lnTo>
                  <a:cubicBezTo>
                    <a:pt x="135463" y="141974"/>
                    <a:pt x="106296" y="153080"/>
                    <a:pt x="81301" y="142339"/>
                  </a:cubicBezTo>
                  <a:cubicBezTo>
                    <a:pt x="62961" y="134459"/>
                    <a:pt x="51298" y="116535"/>
                    <a:pt x="51769" y="96952"/>
                  </a:cubicBezTo>
                  <a:cubicBezTo>
                    <a:pt x="49963" y="71295"/>
                    <a:pt x="69771" y="49064"/>
                    <a:pt x="96012" y="47298"/>
                  </a:cubicBezTo>
                  <a:cubicBezTo>
                    <a:pt x="97676" y="47186"/>
                    <a:pt x="99346" y="47159"/>
                    <a:pt x="101013" y="472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xmlns="" id="{83C7B4EA-04ED-20A5-2C89-BEB621109560}"/>
                </a:ext>
              </a:extLst>
            </p:cNvPr>
            <p:cNvSpPr/>
            <p:nvPr/>
          </p:nvSpPr>
          <p:spPr>
            <a:xfrm>
              <a:off x="5854160" y="3372933"/>
              <a:ext cx="199739" cy="183565"/>
            </a:xfrm>
            <a:custGeom>
              <a:avLst/>
              <a:gdLst>
                <a:gd name="connsiteX0" fmla="*/ 41815 w 199739"/>
                <a:gd name="connsiteY0" fmla="*/ 0 h 183565"/>
                <a:gd name="connsiteX1" fmla="*/ 33338 w 199739"/>
                <a:gd name="connsiteY1" fmla="*/ 113157 h 183565"/>
                <a:gd name="connsiteX2" fmla="*/ 12192 w 199739"/>
                <a:gd name="connsiteY2" fmla="*/ 137465 h 183565"/>
                <a:gd name="connsiteX3" fmla="*/ 0 w 199739"/>
                <a:gd name="connsiteY3" fmla="*/ 137465 h 183565"/>
                <a:gd name="connsiteX4" fmla="*/ 0 w 199739"/>
                <a:gd name="connsiteY4" fmla="*/ 183566 h 183565"/>
                <a:gd name="connsiteX5" fmla="*/ 29813 w 199739"/>
                <a:gd name="connsiteY5" fmla="*/ 183566 h 183565"/>
                <a:gd name="connsiteX6" fmla="*/ 80772 w 199739"/>
                <a:gd name="connsiteY6" fmla="*/ 131411 h 183565"/>
                <a:gd name="connsiteX7" fmla="*/ 87058 w 199739"/>
                <a:gd name="connsiteY7" fmla="*/ 47591 h 183565"/>
                <a:gd name="connsiteX8" fmla="*/ 149066 w 199739"/>
                <a:gd name="connsiteY8" fmla="*/ 47591 h 183565"/>
                <a:gd name="connsiteX9" fmla="*/ 149066 w 199739"/>
                <a:gd name="connsiteY9" fmla="*/ 182262 h 183565"/>
                <a:gd name="connsiteX10" fmla="*/ 199739 w 199739"/>
                <a:gd name="connsiteY10" fmla="*/ 182262 h 183565"/>
                <a:gd name="connsiteX11" fmla="*/ 199739 w 199739"/>
                <a:gd name="connsiteY11" fmla="*/ 0 h 1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739" h="183565">
                  <a:moveTo>
                    <a:pt x="41815" y="0"/>
                  </a:moveTo>
                  <a:lnTo>
                    <a:pt x="33338" y="113157"/>
                  </a:lnTo>
                  <a:cubicBezTo>
                    <a:pt x="32004" y="130945"/>
                    <a:pt x="26099" y="137465"/>
                    <a:pt x="12192" y="137465"/>
                  </a:cubicBezTo>
                  <a:lnTo>
                    <a:pt x="0" y="137465"/>
                  </a:lnTo>
                  <a:lnTo>
                    <a:pt x="0" y="183566"/>
                  </a:lnTo>
                  <a:lnTo>
                    <a:pt x="29813" y="183566"/>
                  </a:lnTo>
                  <a:cubicBezTo>
                    <a:pt x="63437" y="183566"/>
                    <a:pt x="78105" y="167919"/>
                    <a:pt x="80772" y="131411"/>
                  </a:cubicBezTo>
                  <a:lnTo>
                    <a:pt x="87058" y="47591"/>
                  </a:lnTo>
                  <a:lnTo>
                    <a:pt x="149066" y="47591"/>
                  </a:lnTo>
                  <a:lnTo>
                    <a:pt x="149066" y="182262"/>
                  </a:lnTo>
                  <a:lnTo>
                    <a:pt x="199739" y="182262"/>
                  </a:lnTo>
                  <a:lnTo>
                    <a:pt x="19973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xmlns="" id="{A5A3A865-CF03-B4D0-197B-37702CEB528C}"/>
                </a:ext>
              </a:extLst>
            </p:cNvPr>
            <p:cNvSpPr/>
            <p:nvPr/>
          </p:nvSpPr>
          <p:spPr>
            <a:xfrm>
              <a:off x="6305359" y="3372654"/>
              <a:ext cx="182879" cy="182541"/>
            </a:xfrm>
            <a:custGeom>
              <a:avLst/>
              <a:gdLst>
                <a:gd name="connsiteX0" fmla="*/ 130588 w 182879"/>
                <a:gd name="connsiteY0" fmla="*/ 0 h 182541"/>
                <a:gd name="connsiteX1" fmla="*/ 50102 w 182879"/>
                <a:gd name="connsiteY1" fmla="*/ 117348 h 182541"/>
                <a:gd name="connsiteX2" fmla="*/ 50102 w 182879"/>
                <a:gd name="connsiteY2" fmla="*/ 0 h 182541"/>
                <a:gd name="connsiteX3" fmla="*/ 0 w 182879"/>
                <a:gd name="connsiteY3" fmla="*/ 0 h 182541"/>
                <a:gd name="connsiteX4" fmla="*/ 0 w 182879"/>
                <a:gd name="connsiteY4" fmla="*/ 182541 h 182541"/>
                <a:gd name="connsiteX5" fmla="*/ 52769 w 182879"/>
                <a:gd name="connsiteY5" fmla="*/ 182541 h 182541"/>
                <a:gd name="connsiteX6" fmla="*/ 132779 w 182879"/>
                <a:gd name="connsiteY6" fmla="*/ 66032 h 182541"/>
                <a:gd name="connsiteX7" fmla="*/ 132779 w 182879"/>
                <a:gd name="connsiteY7" fmla="*/ 182541 h 182541"/>
                <a:gd name="connsiteX8" fmla="*/ 182880 w 182879"/>
                <a:gd name="connsiteY8" fmla="*/ 182541 h 182541"/>
                <a:gd name="connsiteX9" fmla="*/ 182880 w 182879"/>
                <a:gd name="connsiteY9" fmla="*/ 0 h 182541"/>
                <a:gd name="connsiteX10" fmla="*/ 130588 w 182879"/>
                <a:gd name="connsiteY10" fmla="*/ 0 h 18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879" h="182541">
                  <a:moveTo>
                    <a:pt x="130588" y="0"/>
                  </a:moveTo>
                  <a:lnTo>
                    <a:pt x="50102" y="117348"/>
                  </a:lnTo>
                  <a:lnTo>
                    <a:pt x="50102" y="0"/>
                  </a:lnTo>
                  <a:lnTo>
                    <a:pt x="0" y="0"/>
                  </a:lnTo>
                  <a:lnTo>
                    <a:pt x="0" y="182541"/>
                  </a:lnTo>
                  <a:lnTo>
                    <a:pt x="52769" y="182541"/>
                  </a:lnTo>
                  <a:lnTo>
                    <a:pt x="132779" y="66032"/>
                  </a:lnTo>
                  <a:lnTo>
                    <a:pt x="132779" y="182541"/>
                  </a:lnTo>
                  <a:lnTo>
                    <a:pt x="182880" y="182541"/>
                  </a:lnTo>
                  <a:lnTo>
                    <a:pt x="182880" y="0"/>
                  </a:lnTo>
                  <a:lnTo>
                    <a:pt x="1305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287296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печать 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5">
            <a:extLst>
              <a:ext uri="{FF2B5EF4-FFF2-40B4-BE49-F238E27FC236}">
                <a16:creationId xmlns:a16="http://schemas.microsoft.com/office/drawing/2014/main" xmlns="" id="{A1127E9D-62C7-23CA-F682-EC36F83986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4779" y="4724836"/>
            <a:ext cx="4315712" cy="258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b="0" i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4" name="Текст 5">
            <a:extLst>
              <a:ext uri="{FF2B5EF4-FFF2-40B4-BE49-F238E27FC236}">
                <a16:creationId xmlns:a16="http://schemas.microsoft.com/office/drawing/2014/main" xmlns="" id="{C949E1DE-3AA6-3F0B-8866-5BEEA43899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779" y="4994902"/>
            <a:ext cx="4315712" cy="511376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Должность</a:t>
            </a:r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2F592B6E-7849-D7F0-C8A2-BC9219D42E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4779" y="5663942"/>
            <a:ext cx="4315712" cy="258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b="0" i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Телефон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3D7F777-787A-FB5C-C9D1-67B5F0EDBA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4779" y="5930098"/>
            <a:ext cx="4315712" cy="258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b="0" i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Email</a:t>
            </a:r>
            <a:endParaRPr lang="ru-RU" dirty="0"/>
          </a:p>
        </p:txBody>
      </p:sp>
      <p:grpSp>
        <p:nvGrpSpPr>
          <p:cNvPr id="7" name="Рисунок 4">
            <a:extLst>
              <a:ext uri="{FF2B5EF4-FFF2-40B4-BE49-F238E27FC236}">
                <a16:creationId xmlns:a16="http://schemas.microsoft.com/office/drawing/2014/main" xmlns="" id="{8C85A6FC-4B3C-1D6E-EA39-CC80D1E2D836}"/>
              </a:ext>
            </a:extLst>
          </p:cNvPr>
          <p:cNvGrpSpPr/>
          <p:nvPr userDrawn="1"/>
        </p:nvGrpSpPr>
        <p:grpSpPr>
          <a:xfrm>
            <a:off x="832728" y="774511"/>
            <a:ext cx="3662627" cy="511376"/>
            <a:chOff x="4610099" y="3219450"/>
            <a:chExt cx="2971038" cy="414816"/>
          </a:xfrm>
          <a:solidFill>
            <a:schemeClr val="accent2"/>
          </a:solidFill>
        </p:grpSpPr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xmlns="" id="{B16D1FD4-BA9D-E05A-774B-D7B4B5A1E3D4}"/>
                </a:ext>
              </a:extLst>
            </p:cNvPr>
            <p:cNvSpPr/>
            <p:nvPr/>
          </p:nvSpPr>
          <p:spPr>
            <a:xfrm>
              <a:off x="6896004" y="3285295"/>
              <a:ext cx="9525" cy="284429"/>
            </a:xfrm>
            <a:custGeom>
              <a:avLst/>
              <a:gdLst>
                <a:gd name="connsiteX0" fmla="*/ 0 w 9525"/>
                <a:gd name="connsiteY0" fmla="*/ 0 h 284429"/>
                <a:gd name="connsiteX1" fmla="*/ 9525 w 9525"/>
                <a:gd name="connsiteY1" fmla="*/ 0 h 284429"/>
                <a:gd name="connsiteX2" fmla="*/ 9525 w 9525"/>
                <a:gd name="connsiteY2" fmla="*/ 284429 h 284429"/>
                <a:gd name="connsiteX3" fmla="*/ 0 w 9525"/>
                <a:gd name="connsiteY3" fmla="*/ 284429 h 28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284429">
                  <a:moveTo>
                    <a:pt x="0" y="0"/>
                  </a:moveTo>
                  <a:lnTo>
                    <a:pt x="9525" y="0"/>
                  </a:lnTo>
                  <a:lnTo>
                    <a:pt x="9525" y="284429"/>
                  </a:lnTo>
                  <a:lnTo>
                    <a:pt x="0" y="2844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A6E93AC0-F6A7-10EA-4041-D03C88DBCDA0}"/>
                </a:ext>
              </a:extLst>
            </p:cNvPr>
            <p:cNvSpPr/>
            <p:nvPr/>
          </p:nvSpPr>
          <p:spPr>
            <a:xfrm>
              <a:off x="7061930" y="3417078"/>
              <a:ext cx="122586" cy="143425"/>
            </a:xfrm>
            <a:custGeom>
              <a:avLst/>
              <a:gdLst>
                <a:gd name="connsiteX0" fmla="*/ 0 w 122586"/>
                <a:gd name="connsiteY0" fmla="*/ 143425 h 143425"/>
                <a:gd name="connsiteX1" fmla="*/ 0 w 122586"/>
                <a:gd name="connsiteY1" fmla="*/ 0 h 143425"/>
                <a:gd name="connsiteX2" fmla="*/ 111062 w 122586"/>
                <a:gd name="connsiteY2" fmla="*/ 0 h 143425"/>
                <a:gd name="connsiteX3" fmla="*/ 111062 w 122586"/>
                <a:gd name="connsiteY3" fmla="*/ 19651 h 143425"/>
                <a:gd name="connsiteX4" fmla="*/ 20955 w 122586"/>
                <a:gd name="connsiteY4" fmla="*/ 19651 h 143425"/>
                <a:gd name="connsiteX5" fmla="*/ 20955 w 122586"/>
                <a:gd name="connsiteY5" fmla="*/ 53831 h 143425"/>
                <a:gd name="connsiteX6" fmla="*/ 70009 w 122586"/>
                <a:gd name="connsiteY6" fmla="*/ 53831 h 143425"/>
                <a:gd name="connsiteX7" fmla="*/ 122587 w 122586"/>
                <a:gd name="connsiteY7" fmla="*/ 98721 h 143425"/>
                <a:gd name="connsiteX8" fmla="*/ 70009 w 122586"/>
                <a:gd name="connsiteY8" fmla="*/ 143332 h 143425"/>
                <a:gd name="connsiteX9" fmla="*/ 20955 w 122586"/>
                <a:gd name="connsiteY9" fmla="*/ 123960 h 143425"/>
                <a:gd name="connsiteX10" fmla="*/ 68580 w 122586"/>
                <a:gd name="connsiteY10" fmla="*/ 123960 h 143425"/>
                <a:gd name="connsiteX11" fmla="*/ 101537 w 122586"/>
                <a:gd name="connsiteY11" fmla="*/ 98535 h 143425"/>
                <a:gd name="connsiteX12" fmla="*/ 68580 w 122586"/>
                <a:gd name="connsiteY12" fmla="*/ 73389 h 143425"/>
                <a:gd name="connsiteX13" fmla="*/ 20955 w 122586"/>
                <a:gd name="connsiteY13" fmla="*/ 73389 h 14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2586" h="143425">
                  <a:moveTo>
                    <a:pt x="0" y="143425"/>
                  </a:moveTo>
                  <a:lnTo>
                    <a:pt x="0" y="0"/>
                  </a:lnTo>
                  <a:lnTo>
                    <a:pt x="111062" y="0"/>
                  </a:lnTo>
                  <a:lnTo>
                    <a:pt x="111062" y="19651"/>
                  </a:lnTo>
                  <a:lnTo>
                    <a:pt x="20955" y="19651"/>
                  </a:lnTo>
                  <a:lnTo>
                    <a:pt x="20955" y="53831"/>
                  </a:lnTo>
                  <a:lnTo>
                    <a:pt x="70009" y="53831"/>
                  </a:lnTo>
                  <a:cubicBezTo>
                    <a:pt x="102870" y="53831"/>
                    <a:pt x="122587" y="70223"/>
                    <a:pt x="122587" y="98721"/>
                  </a:cubicBezTo>
                  <a:cubicBezTo>
                    <a:pt x="122587" y="127220"/>
                    <a:pt x="102870" y="143332"/>
                    <a:pt x="70009" y="143332"/>
                  </a:cubicBezTo>
                  <a:close/>
                  <a:moveTo>
                    <a:pt x="20955" y="123960"/>
                  </a:moveTo>
                  <a:lnTo>
                    <a:pt x="68580" y="123960"/>
                  </a:lnTo>
                  <a:cubicBezTo>
                    <a:pt x="90011" y="123960"/>
                    <a:pt x="101537" y="115206"/>
                    <a:pt x="101537" y="98535"/>
                  </a:cubicBezTo>
                  <a:cubicBezTo>
                    <a:pt x="101537" y="81864"/>
                    <a:pt x="90392" y="73389"/>
                    <a:pt x="68580" y="73389"/>
                  </a:cubicBezTo>
                  <a:lnTo>
                    <a:pt x="20955" y="733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642ECD2A-CE4D-8DE9-645E-BEA96F7AA2B7}"/>
                </a:ext>
              </a:extLst>
            </p:cNvPr>
            <p:cNvSpPr/>
            <p:nvPr/>
          </p:nvSpPr>
          <p:spPr>
            <a:xfrm>
              <a:off x="7207080" y="3455623"/>
              <a:ext cx="109166" cy="107414"/>
            </a:xfrm>
            <a:custGeom>
              <a:avLst/>
              <a:gdLst>
                <a:gd name="connsiteX0" fmla="*/ 10 w 109166"/>
                <a:gd name="connsiteY0" fmla="*/ 53657 h 107414"/>
                <a:gd name="connsiteX1" fmla="*/ 52767 w 109166"/>
                <a:gd name="connsiteY1" fmla="*/ 20 h 107414"/>
                <a:gd name="connsiteX2" fmla="*/ 54303 w 109166"/>
                <a:gd name="connsiteY2" fmla="*/ 12 h 107414"/>
                <a:gd name="connsiteX3" fmla="*/ 89069 w 109166"/>
                <a:gd name="connsiteY3" fmla="*/ 14169 h 107414"/>
                <a:gd name="connsiteX4" fmla="*/ 89069 w 109166"/>
                <a:gd name="connsiteY4" fmla="*/ 2434 h 107414"/>
                <a:gd name="connsiteX5" fmla="*/ 109167 w 109166"/>
                <a:gd name="connsiteY5" fmla="*/ 2434 h 107414"/>
                <a:gd name="connsiteX6" fmla="*/ 109167 w 109166"/>
                <a:gd name="connsiteY6" fmla="*/ 104881 h 107414"/>
                <a:gd name="connsiteX7" fmla="*/ 89069 w 109166"/>
                <a:gd name="connsiteY7" fmla="*/ 104881 h 107414"/>
                <a:gd name="connsiteX8" fmla="*/ 89069 w 109166"/>
                <a:gd name="connsiteY8" fmla="*/ 93239 h 107414"/>
                <a:gd name="connsiteX9" fmla="*/ 54017 w 109166"/>
                <a:gd name="connsiteY9" fmla="*/ 107395 h 107414"/>
                <a:gd name="connsiteX10" fmla="*/ 1 w 109166"/>
                <a:gd name="connsiteY10" fmla="*/ 54785 h 107414"/>
                <a:gd name="connsiteX11" fmla="*/ 11 w 109166"/>
                <a:gd name="connsiteY11" fmla="*/ 53657 h 107414"/>
                <a:gd name="connsiteX12" fmla="*/ 90403 w 109166"/>
                <a:gd name="connsiteY12" fmla="*/ 53657 h 107414"/>
                <a:gd name="connsiteX13" fmla="*/ 54316 w 109166"/>
                <a:gd name="connsiteY13" fmla="*/ 20235 h 107414"/>
                <a:gd name="connsiteX14" fmla="*/ 20134 w 109166"/>
                <a:gd name="connsiteY14" fmla="*/ 55520 h 107414"/>
                <a:gd name="connsiteX15" fmla="*/ 55160 w 109166"/>
                <a:gd name="connsiteY15" fmla="*/ 88955 h 107414"/>
                <a:gd name="connsiteX16" fmla="*/ 90413 w 109166"/>
                <a:gd name="connsiteY16" fmla="*/ 54506 h 107414"/>
                <a:gd name="connsiteX17" fmla="*/ 90403 w 109166"/>
                <a:gd name="connsiteY17" fmla="*/ 53657 h 10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9166" h="107414">
                  <a:moveTo>
                    <a:pt x="10" y="53657"/>
                  </a:moveTo>
                  <a:cubicBezTo>
                    <a:pt x="-569" y="24601"/>
                    <a:pt x="23050" y="587"/>
                    <a:pt x="52767" y="20"/>
                  </a:cubicBezTo>
                  <a:cubicBezTo>
                    <a:pt x="53279" y="11"/>
                    <a:pt x="53791" y="8"/>
                    <a:pt x="54303" y="12"/>
                  </a:cubicBezTo>
                  <a:cubicBezTo>
                    <a:pt x="67418" y="-288"/>
                    <a:pt x="80049" y="4856"/>
                    <a:pt x="89069" y="14169"/>
                  </a:cubicBezTo>
                  <a:lnTo>
                    <a:pt x="89069" y="2434"/>
                  </a:lnTo>
                  <a:lnTo>
                    <a:pt x="109167" y="2434"/>
                  </a:lnTo>
                  <a:lnTo>
                    <a:pt x="109167" y="104881"/>
                  </a:lnTo>
                  <a:lnTo>
                    <a:pt x="89069" y="104881"/>
                  </a:lnTo>
                  <a:lnTo>
                    <a:pt x="89069" y="93239"/>
                  </a:lnTo>
                  <a:cubicBezTo>
                    <a:pt x="79982" y="102626"/>
                    <a:pt x="67230" y="107775"/>
                    <a:pt x="54017" y="107395"/>
                  </a:cubicBezTo>
                  <a:cubicBezTo>
                    <a:pt x="24243" y="107452"/>
                    <a:pt x="59" y="83898"/>
                    <a:pt x="1" y="54785"/>
                  </a:cubicBezTo>
                  <a:cubicBezTo>
                    <a:pt x="0" y="54409"/>
                    <a:pt x="3" y="54033"/>
                    <a:pt x="11" y="53657"/>
                  </a:cubicBezTo>
                  <a:close/>
                  <a:moveTo>
                    <a:pt x="90403" y="53657"/>
                  </a:moveTo>
                  <a:cubicBezTo>
                    <a:pt x="89877" y="34684"/>
                    <a:pt x="73720" y="19721"/>
                    <a:pt x="54316" y="20235"/>
                  </a:cubicBezTo>
                  <a:cubicBezTo>
                    <a:pt x="34912" y="20750"/>
                    <a:pt x="19608" y="36547"/>
                    <a:pt x="20134" y="55520"/>
                  </a:cubicBezTo>
                  <a:cubicBezTo>
                    <a:pt x="20649" y="74089"/>
                    <a:pt x="36162" y="88898"/>
                    <a:pt x="55160" y="88955"/>
                  </a:cubicBezTo>
                  <a:cubicBezTo>
                    <a:pt x="74624" y="88960"/>
                    <a:pt x="90408" y="73537"/>
                    <a:pt x="90413" y="54506"/>
                  </a:cubicBezTo>
                  <a:cubicBezTo>
                    <a:pt x="90413" y="54223"/>
                    <a:pt x="90410" y="53940"/>
                    <a:pt x="90403" y="53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xmlns="" id="{E3DE5E8F-E8C3-1836-44EC-C28414BF59C0}"/>
                </a:ext>
              </a:extLst>
            </p:cNvPr>
            <p:cNvSpPr/>
            <p:nvPr/>
          </p:nvSpPr>
          <p:spPr>
            <a:xfrm>
              <a:off x="7352157" y="3458057"/>
              <a:ext cx="98583" cy="102446"/>
            </a:xfrm>
            <a:custGeom>
              <a:avLst/>
              <a:gdLst>
                <a:gd name="connsiteX0" fmla="*/ 0 w 98583"/>
                <a:gd name="connsiteY0" fmla="*/ 102447 h 102446"/>
                <a:gd name="connsiteX1" fmla="*/ 0 w 98583"/>
                <a:gd name="connsiteY1" fmla="*/ 0 h 102446"/>
                <a:gd name="connsiteX2" fmla="*/ 20193 w 98583"/>
                <a:gd name="connsiteY2" fmla="*/ 0 h 102446"/>
                <a:gd name="connsiteX3" fmla="*/ 20193 w 98583"/>
                <a:gd name="connsiteY3" fmla="*/ 40792 h 102446"/>
                <a:gd name="connsiteX4" fmla="*/ 78486 w 98583"/>
                <a:gd name="connsiteY4" fmla="*/ 40792 h 102446"/>
                <a:gd name="connsiteX5" fmla="*/ 78486 w 98583"/>
                <a:gd name="connsiteY5" fmla="*/ 0 h 102446"/>
                <a:gd name="connsiteX6" fmla="*/ 98584 w 98583"/>
                <a:gd name="connsiteY6" fmla="*/ 0 h 102446"/>
                <a:gd name="connsiteX7" fmla="*/ 98584 w 98583"/>
                <a:gd name="connsiteY7" fmla="*/ 102447 h 102446"/>
                <a:gd name="connsiteX8" fmla="*/ 78486 w 98583"/>
                <a:gd name="connsiteY8" fmla="*/ 102447 h 102446"/>
                <a:gd name="connsiteX9" fmla="*/ 78486 w 98583"/>
                <a:gd name="connsiteY9" fmla="*/ 59885 h 102446"/>
                <a:gd name="connsiteX10" fmla="*/ 20193 w 98583"/>
                <a:gd name="connsiteY10" fmla="*/ 59885 h 102446"/>
                <a:gd name="connsiteX11" fmla="*/ 20193 w 98583"/>
                <a:gd name="connsiteY11" fmla="*/ 102447 h 10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583" h="102446">
                  <a:moveTo>
                    <a:pt x="0" y="102447"/>
                  </a:moveTo>
                  <a:lnTo>
                    <a:pt x="0" y="0"/>
                  </a:lnTo>
                  <a:lnTo>
                    <a:pt x="20193" y="0"/>
                  </a:lnTo>
                  <a:lnTo>
                    <a:pt x="20193" y="40792"/>
                  </a:lnTo>
                  <a:lnTo>
                    <a:pt x="78486" y="40792"/>
                  </a:lnTo>
                  <a:lnTo>
                    <a:pt x="78486" y="0"/>
                  </a:lnTo>
                  <a:lnTo>
                    <a:pt x="98584" y="0"/>
                  </a:lnTo>
                  <a:lnTo>
                    <a:pt x="98584" y="102447"/>
                  </a:lnTo>
                  <a:lnTo>
                    <a:pt x="78486" y="102447"/>
                  </a:lnTo>
                  <a:lnTo>
                    <a:pt x="78486" y="59885"/>
                  </a:lnTo>
                  <a:lnTo>
                    <a:pt x="20193" y="59885"/>
                  </a:lnTo>
                  <a:lnTo>
                    <a:pt x="20193" y="1024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xmlns="" id="{9555B6DD-49A1-7485-A658-55823DFB5CA8}"/>
                </a:ext>
              </a:extLst>
            </p:cNvPr>
            <p:cNvSpPr/>
            <p:nvPr/>
          </p:nvSpPr>
          <p:spPr>
            <a:xfrm>
              <a:off x="7486650" y="3458057"/>
              <a:ext cx="94488" cy="102539"/>
            </a:xfrm>
            <a:custGeom>
              <a:avLst/>
              <a:gdLst>
                <a:gd name="connsiteX0" fmla="*/ 0 w 94488"/>
                <a:gd name="connsiteY0" fmla="*/ 102447 h 102539"/>
                <a:gd name="connsiteX1" fmla="*/ 0 w 94488"/>
                <a:gd name="connsiteY1" fmla="*/ 0 h 102539"/>
                <a:gd name="connsiteX2" fmla="*/ 20098 w 94488"/>
                <a:gd name="connsiteY2" fmla="*/ 0 h 102539"/>
                <a:gd name="connsiteX3" fmla="*/ 20098 w 94488"/>
                <a:gd name="connsiteY3" fmla="*/ 45263 h 102539"/>
                <a:gd name="connsiteX4" fmla="*/ 66675 w 94488"/>
                <a:gd name="connsiteY4" fmla="*/ 0 h 102539"/>
                <a:gd name="connsiteX5" fmla="*/ 92869 w 94488"/>
                <a:gd name="connsiteY5" fmla="*/ 0 h 102539"/>
                <a:gd name="connsiteX6" fmla="*/ 40672 w 94488"/>
                <a:gd name="connsiteY6" fmla="*/ 50106 h 102539"/>
                <a:gd name="connsiteX7" fmla="*/ 94488 w 94488"/>
                <a:gd name="connsiteY7" fmla="*/ 102540 h 102539"/>
                <a:gd name="connsiteX8" fmla="*/ 67437 w 94488"/>
                <a:gd name="connsiteY8" fmla="*/ 102540 h 102539"/>
                <a:gd name="connsiteX9" fmla="*/ 19812 w 94488"/>
                <a:gd name="connsiteY9" fmla="*/ 55973 h 102539"/>
                <a:gd name="connsiteX10" fmla="*/ 19812 w 94488"/>
                <a:gd name="connsiteY10" fmla="*/ 102540 h 10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488" h="102539">
                  <a:moveTo>
                    <a:pt x="0" y="102447"/>
                  </a:moveTo>
                  <a:lnTo>
                    <a:pt x="0" y="0"/>
                  </a:lnTo>
                  <a:lnTo>
                    <a:pt x="20098" y="0"/>
                  </a:lnTo>
                  <a:lnTo>
                    <a:pt x="20098" y="45263"/>
                  </a:lnTo>
                  <a:lnTo>
                    <a:pt x="66675" y="0"/>
                  </a:lnTo>
                  <a:lnTo>
                    <a:pt x="92869" y="0"/>
                  </a:lnTo>
                  <a:lnTo>
                    <a:pt x="40672" y="50106"/>
                  </a:lnTo>
                  <a:lnTo>
                    <a:pt x="94488" y="102540"/>
                  </a:lnTo>
                  <a:lnTo>
                    <a:pt x="67437" y="102540"/>
                  </a:lnTo>
                  <a:lnTo>
                    <a:pt x="19812" y="55973"/>
                  </a:lnTo>
                  <a:lnTo>
                    <a:pt x="19812" y="1025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xmlns="" id="{7436B458-4E58-BE17-E501-DC1668243589}"/>
                </a:ext>
              </a:extLst>
            </p:cNvPr>
            <p:cNvSpPr/>
            <p:nvPr/>
          </p:nvSpPr>
          <p:spPr>
            <a:xfrm>
              <a:off x="4610099" y="3219450"/>
              <a:ext cx="394033" cy="414816"/>
            </a:xfrm>
            <a:custGeom>
              <a:avLst/>
              <a:gdLst>
                <a:gd name="connsiteX0" fmla="*/ 240030 w 394033"/>
                <a:gd name="connsiteY0" fmla="*/ 66497 h 414816"/>
                <a:gd name="connsiteX1" fmla="*/ 316707 w 394033"/>
                <a:gd name="connsiteY1" fmla="*/ 375048 h 414816"/>
                <a:gd name="connsiteX2" fmla="*/ 353801 w 394033"/>
                <a:gd name="connsiteY2" fmla="*/ 105894 h 414816"/>
                <a:gd name="connsiteX3" fmla="*/ 302514 w 394033"/>
                <a:gd name="connsiteY3" fmla="*/ 59978 h 414816"/>
                <a:gd name="connsiteX4" fmla="*/ 302514 w 394033"/>
                <a:gd name="connsiteY4" fmla="*/ 105427 h 414816"/>
                <a:gd name="connsiteX5" fmla="*/ 356521 w 394033"/>
                <a:gd name="connsiteY5" fmla="*/ 222216 h 414816"/>
                <a:gd name="connsiteX6" fmla="*/ 344615 w 394033"/>
                <a:gd name="connsiteY6" fmla="*/ 280983 h 414816"/>
                <a:gd name="connsiteX7" fmla="*/ 278702 w 394033"/>
                <a:gd name="connsiteY7" fmla="*/ 82982 h 414816"/>
                <a:gd name="connsiteX8" fmla="*/ 278702 w 394033"/>
                <a:gd name="connsiteY8" fmla="*/ 47125 h 414816"/>
                <a:gd name="connsiteX9" fmla="*/ 240030 w 394033"/>
                <a:gd name="connsiteY9" fmla="*/ 34366 h 414816"/>
                <a:gd name="connsiteX10" fmla="*/ 144780 w 394033"/>
                <a:gd name="connsiteY10" fmla="*/ 408017 h 414816"/>
                <a:gd name="connsiteX11" fmla="*/ 248507 w 394033"/>
                <a:gd name="connsiteY11" fmla="*/ 408017 h 414816"/>
                <a:gd name="connsiteX12" fmla="*/ 216027 w 394033"/>
                <a:gd name="connsiteY12" fmla="*/ 53459 h 414816"/>
                <a:gd name="connsiteX13" fmla="*/ 216027 w 394033"/>
                <a:gd name="connsiteY13" fmla="*/ 838 h 414816"/>
                <a:gd name="connsiteX14" fmla="*/ 196977 w 394033"/>
                <a:gd name="connsiteY14" fmla="*/ 0 h 414816"/>
                <a:gd name="connsiteX15" fmla="*/ 177927 w 394033"/>
                <a:gd name="connsiteY15" fmla="*/ 838 h 414816"/>
                <a:gd name="connsiteX16" fmla="*/ 177927 w 394033"/>
                <a:gd name="connsiteY16" fmla="*/ 53459 h 414816"/>
                <a:gd name="connsiteX17" fmla="*/ 144971 w 394033"/>
                <a:gd name="connsiteY17" fmla="*/ 408017 h 414816"/>
                <a:gd name="connsiteX18" fmla="*/ 0 w 394033"/>
                <a:gd name="connsiteY18" fmla="*/ 222216 h 414816"/>
                <a:gd name="connsiteX19" fmla="*/ 76962 w 394033"/>
                <a:gd name="connsiteY19" fmla="*/ 375048 h 414816"/>
                <a:gd name="connsiteX20" fmla="*/ 153734 w 394033"/>
                <a:gd name="connsiteY20" fmla="*/ 66497 h 414816"/>
                <a:gd name="connsiteX21" fmla="*/ 153734 w 394033"/>
                <a:gd name="connsiteY21" fmla="*/ 34366 h 414816"/>
                <a:gd name="connsiteX22" fmla="*/ 115062 w 394033"/>
                <a:gd name="connsiteY22" fmla="*/ 47125 h 414816"/>
                <a:gd name="connsiteX23" fmla="*/ 115062 w 394033"/>
                <a:gd name="connsiteY23" fmla="*/ 82982 h 414816"/>
                <a:gd name="connsiteX24" fmla="*/ 49149 w 394033"/>
                <a:gd name="connsiteY24" fmla="*/ 280983 h 414816"/>
                <a:gd name="connsiteX25" fmla="*/ 91250 w 394033"/>
                <a:gd name="connsiteY25" fmla="*/ 105427 h 414816"/>
                <a:gd name="connsiteX26" fmla="*/ 91250 w 394033"/>
                <a:gd name="connsiteY26" fmla="*/ 59978 h 414816"/>
                <a:gd name="connsiteX27" fmla="*/ 0 w 394033"/>
                <a:gd name="connsiteY27" fmla="*/ 222216 h 4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4033" h="414816">
                  <a:moveTo>
                    <a:pt x="240030" y="66497"/>
                  </a:moveTo>
                  <a:cubicBezTo>
                    <a:pt x="240030" y="220447"/>
                    <a:pt x="260033" y="302031"/>
                    <a:pt x="316707" y="375048"/>
                  </a:cubicBezTo>
                  <a:cubicBezTo>
                    <a:pt x="402964" y="310739"/>
                    <a:pt x="419572" y="190234"/>
                    <a:pt x="353801" y="105894"/>
                  </a:cubicBezTo>
                  <a:cubicBezTo>
                    <a:pt x="339635" y="87728"/>
                    <a:pt x="322267" y="72179"/>
                    <a:pt x="302514" y="59978"/>
                  </a:cubicBezTo>
                  <a:lnTo>
                    <a:pt x="302514" y="105427"/>
                  </a:lnTo>
                  <a:cubicBezTo>
                    <a:pt x="336817" y="134979"/>
                    <a:pt x="356486" y="177514"/>
                    <a:pt x="356521" y="222216"/>
                  </a:cubicBezTo>
                  <a:cubicBezTo>
                    <a:pt x="356594" y="242385"/>
                    <a:pt x="352546" y="262365"/>
                    <a:pt x="344615" y="280983"/>
                  </a:cubicBezTo>
                  <a:cubicBezTo>
                    <a:pt x="299562" y="235255"/>
                    <a:pt x="278702" y="183286"/>
                    <a:pt x="278702" y="82982"/>
                  </a:cubicBezTo>
                  <a:lnTo>
                    <a:pt x="278702" y="47125"/>
                  </a:lnTo>
                  <a:cubicBezTo>
                    <a:pt x="266311" y="41542"/>
                    <a:pt x="253348" y="37265"/>
                    <a:pt x="240030" y="34366"/>
                  </a:cubicBezTo>
                  <a:close/>
                  <a:moveTo>
                    <a:pt x="144780" y="408017"/>
                  </a:moveTo>
                  <a:cubicBezTo>
                    <a:pt x="178734" y="417083"/>
                    <a:pt x="214553" y="417083"/>
                    <a:pt x="248507" y="408017"/>
                  </a:cubicBezTo>
                  <a:cubicBezTo>
                    <a:pt x="225266" y="300076"/>
                    <a:pt x="216027" y="231064"/>
                    <a:pt x="216027" y="53459"/>
                  </a:cubicBezTo>
                  <a:lnTo>
                    <a:pt x="216027" y="838"/>
                  </a:lnTo>
                  <a:cubicBezTo>
                    <a:pt x="209550" y="0"/>
                    <a:pt x="203359" y="0"/>
                    <a:pt x="196977" y="0"/>
                  </a:cubicBezTo>
                  <a:cubicBezTo>
                    <a:pt x="190595" y="0"/>
                    <a:pt x="183928" y="0"/>
                    <a:pt x="177927" y="838"/>
                  </a:cubicBezTo>
                  <a:lnTo>
                    <a:pt x="177927" y="53459"/>
                  </a:lnTo>
                  <a:cubicBezTo>
                    <a:pt x="177546" y="230691"/>
                    <a:pt x="168212" y="300076"/>
                    <a:pt x="144971" y="408017"/>
                  </a:cubicBezTo>
                  <a:close/>
                  <a:moveTo>
                    <a:pt x="0" y="222216"/>
                  </a:moveTo>
                  <a:cubicBezTo>
                    <a:pt x="-49" y="282091"/>
                    <a:pt x="28397" y="338579"/>
                    <a:pt x="76962" y="375048"/>
                  </a:cubicBezTo>
                  <a:cubicBezTo>
                    <a:pt x="133636" y="302031"/>
                    <a:pt x="153734" y="220447"/>
                    <a:pt x="153734" y="66497"/>
                  </a:cubicBezTo>
                  <a:lnTo>
                    <a:pt x="153734" y="34366"/>
                  </a:lnTo>
                  <a:cubicBezTo>
                    <a:pt x="140413" y="37253"/>
                    <a:pt x="127448" y="41531"/>
                    <a:pt x="115062" y="47125"/>
                  </a:cubicBezTo>
                  <a:lnTo>
                    <a:pt x="115062" y="82982"/>
                  </a:lnTo>
                  <a:cubicBezTo>
                    <a:pt x="115062" y="183286"/>
                    <a:pt x="94107" y="234975"/>
                    <a:pt x="49149" y="280983"/>
                  </a:cubicBezTo>
                  <a:cubicBezTo>
                    <a:pt x="23848" y="219644"/>
                    <a:pt x="40699" y="149375"/>
                    <a:pt x="91250" y="105427"/>
                  </a:cubicBezTo>
                  <a:lnTo>
                    <a:pt x="91250" y="59978"/>
                  </a:lnTo>
                  <a:cubicBezTo>
                    <a:pt x="34351" y="95141"/>
                    <a:pt x="-104" y="156401"/>
                    <a:pt x="0" y="2222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xmlns="" id="{B6749378-071D-4C34-234D-C15E0137F008}"/>
                </a:ext>
              </a:extLst>
            </p:cNvPr>
            <p:cNvSpPr/>
            <p:nvPr/>
          </p:nvSpPr>
          <p:spPr>
            <a:xfrm>
              <a:off x="5399246" y="3367438"/>
              <a:ext cx="204216" cy="239911"/>
            </a:xfrm>
            <a:custGeom>
              <a:avLst/>
              <a:gdLst>
                <a:gd name="connsiteX0" fmla="*/ 111157 w 204216"/>
                <a:gd name="connsiteY0" fmla="*/ 0 h 239911"/>
                <a:gd name="connsiteX1" fmla="*/ 52388 w 204216"/>
                <a:gd name="connsiteY1" fmla="*/ 27381 h 239911"/>
                <a:gd name="connsiteX2" fmla="*/ 50102 w 204216"/>
                <a:gd name="connsiteY2" fmla="*/ 27381 h 239911"/>
                <a:gd name="connsiteX3" fmla="*/ 50102 w 204216"/>
                <a:gd name="connsiteY3" fmla="*/ 5215 h 239911"/>
                <a:gd name="connsiteX4" fmla="*/ 0 w 204216"/>
                <a:gd name="connsiteY4" fmla="*/ 5215 h 239911"/>
                <a:gd name="connsiteX5" fmla="*/ 0 w 204216"/>
                <a:gd name="connsiteY5" fmla="*/ 239911 h 239911"/>
                <a:gd name="connsiteX6" fmla="*/ 50102 w 204216"/>
                <a:gd name="connsiteY6" fmla="*/ 239911 h 239911"/>
                <a:gd name="connsiteX7" fmla="*/ 50102 w 204216"/>
                <a:gd name="connsiteY7" fmla="*/ 165405 h 239911"/>
                <a:gd name="connsiteX8" fmla="*/ 52388 w 204216"/>
                <a:gd name="connsiteY8" fmla="*/ 165405 h 239911"/>
                <a:gd name="connsiteX9" fmla="*/ 111157 w 204216"/>
                <a:gd name="connsiteY9" fmla="*/ 192786 h 239911"/>
                <a:gd name="connsiteX10" fmla="*/ 204216 w 204216"/>
                <a:gd name="connsiteY10" fmla="*/ 96300 h 239911"/>
                <a:gd name="connsiteX11" fmla="*/ 111157 w 204216"/>
                <a:gd name="connsiteY11" fmla="*/ 0 h 239911"/>
                <a:gd name="connsiteX12" fmla="*/ 101060 w 204216"/>
                <a:gd name="connsiteY12" fmla="*/ 146592 h 239911"/>
                <a:gd name="connsiteX13" fmla="*/ 50007 w 204216"/>
                <a:gd name="connsiteY13" fmla="*/ 96300 h 239911"/>
                <a:gd name="connsiteX14" fmla="*/ 101441 w 204216"/>
                <a:gd name="connsiteY14" fmla="*/ 46381 h 239911"/>
                <a:gd name="connsiteX15" fmla="*/ 152495 w 204216"/>
                <a:gd name="connsiteY15" fmla="*/ 96486 h 239911"/>
                <a:gd name="connsiteX16" fmla="*/ 102403 w 204216"/>
                <a:gd name="connsiteY16" fmla="*/ 146594 h 239911"/>
                <a:gd name="connsiteX17" fmla="*/ 101060 w 204216"/>
                <a:gd name="connsiteY17" fmla="*/ 146592 h 23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4216" h="239911">
                  <a:moveTo>
                    <a:pt x="111157" y="0"/>
                  </a:moveTo>
                  <a:cubicBezTo>
                    <a:pt x="83439" y="0"/>
                    <a:pt x="62675" y="10338"/>
                    <a:pt x="52388" y="27381"/>
                  </a:cubicBezTo>
                  <a:lnTo>
                    <a:pt x="50102" y="27381"/>
                  </a:lnTo>
                  <a:lnTo>
                    <a:pt x="50102" y="5215"/>
                  </a:lnTo>
                  <a:lnTo>
                    <a:pt x="0" y="5215"/>
                  </a:lnTo>
                  <a:lnTo>
                    <a:pt x="0" y="239911"/>
                  </a:lnTo>
                  <a:lnTo>
                    <a:pt x="50102" y="239911"/>
                  </a:lnTo>
                  <a:lnTo>
                    <a:pt x="50102" y="165405"/>
                  </a:lnTo>
                  <a:lnTo>
                    <a:pt x="52388" y="165405"/>
                  </a:lnTo>
                  <a:cubicBezTo>
                    <a:pt x="62675" y="182448"/>
                    <a:pt x="83439" y="192786"/>
                    <a:pt x="111157" y="192786"/>
                  </a:cubicBezTo>
                  <a:cubicBezTo>
                    <a:pt x="163163" y="192786"/>
                    <a:pt x="204216" y="150038"/>
                    <a:pt x="204216" y="96300"/>
                  </a:cubicBezTo>
                  <a:cubicBezTo>
                    <a:pt x="204216" y="42562"/>
                    <a:pt x="163354" y="0"/>
                    <a:pt x="111157" y="0"/>
                  </a:cubicBezTo>
                  <a:close/>
                  <a:moveTo>
                    <a:pt x="101060" y="146592"/>
                  </a:moveTo>
                  <a:cubicBezTo>
                    <a:pt x="72759" y="146489"/>
                    <a:pt x="49901" y="123973"/>
                    <a:pt x="50007" y="96300"/>
                  </a:cubicBezTo>
                  <a:cubicBezTo>
                    <a:pt x="50112" y="68628"/>
                    <a:pt x="73140" y="46278"/>
                    <a:pt x="101441" y="46381"/>
                  </a:cubicBezTo>
                  <a:cubicBezTo>
                    <a:pt x="129668" y="46484"/>
                    <a:pt x="152495" y="68886"/>
                    <a:pt x="152495" y="96486"/>
                  </a:cubicBezTo>
                  <a:cubicBezTo>
                    <a:pt x="152814" y="123848"/>
                    <a:pt x="130387" y="146283"/>
                    <a:pt x="102403" y="146594"/>
                  </a:cubicBezTo>
                  <a:cubicBezTo>
                    <a:pt x="101955" y="146599"/>
                    <a:pt x="101508" y="146598"/>
                    <a:pt x="101060" y="1465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9" name="Полилиния 18">
              <a:extLst>
                <a:ext uri="{FF2B5EF4-FFF2-40B4-BE49-F238E27FC236}">
                  <a16:creationId xmlns:a16="http://schemas.microsoft.com/office/drawing/2014/main" xmlns="" id="{FC36A4FB-5F3D-E655-FBA7-F11EC29EB799}"/>
                </a:ext>
              </a:extLst>
            </p:cNvPr>
            <p:cNvSpPr/>
            <p:nvPr/>
          </p:nvSpPr>
          <p:spPr>
            <a:xfrm>
              <a:off x="5150167" y="3317705"/>
              <a:ext cx="252793" cy="237769"/>
            </a:xfrm>
            <a:custGeom>
              <a:avLst/>
              <a:gdLst>
                <a:gd name="connsiteX0" fmla="*/ 195453 w 252793"/>
                <a:gd name="connsiteY0" fmla="*/ 0 h 237769"/>
                <a:gd name="connsiteX1" fmla="*/ 138303 w 252793"/>
                <a:gd name="connsiteY1" fmla="*/ 117069 h 237769"/>
                <a:gd name="connsiteX2" fmla="*/ 61627 w 252793"/>
                <a:gd name="connsiteY2" fmla="*/ 0 h 237769"/>
                <a:gd name="connsiteX3" fmla="*/ 0 w 252793"/>
                <a:gd name="connsiteY3" fmla="*/ 0 h 237769"/>
                <a:gd name="connsiteX4" fmla="*/ 112681 w 252793"/>
                <a:gd name="connsiteY4" fmla="*/ 169782 h 237769"/>
                <a:gd name="connsiteX5" fmla="*/ 110680 w 252793"/>
                <a:gd name="connsiteY5" fmla="*/ 173880 h 237769"/>
                <a:gd name="connsiteX6" fmla="*/ 84772 w 252793"/>
                <a:gd name="connsiteY6" fmla="*/ 188502 h 237769"/>
                <a:gd name="connsiteX7" fmla="*/ 49054 w 252793"/>
                <a:gd name="connsiteY7" fmla="*/ 188502 h 237769"/>
                <a:gd name="connsiteX8" fmla="*/ 49054 w 252793"/>
                <a:gd name="connsiteY8" fmla="*/ 237769 h 237769"/>
                <a:gd name="connsiteX9" fmla="*/ 91440 w 252793"/>
                <a:gd name="connsiteY9" fmla="*/ 237769 h 237769"/>
                <a:gd name="connsiteX10" fmla="*/ 154114 w 252793"/>
                <a:gd name="connsiteY10" fmla="*/ 199678 h 237769"/>
                <a:gd name="connsiteX11" fmla="*/ 252793 w 252793"/>
                <a:gd name="connsiteY11" fmla="*/ 0 h 23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793" h="237769">
                  <a:moveTo>
                    <a:pt x="195453" y="0"/>
                  </a:moveTo>
                  <a:lnTo>
                    <a:pt x="138303" y="117069"/>
                  </a:lnTo>
                  <a:lnTo>
                    <a:pt x="61627" y="0"/>
                  </a:lnTo>
                  <a:lnTo>
                    <a:pt x="0" y="0"/>
                  </a:lnTo>
                  <a:lnTo>
                    <a:pt x="112681" y="169782"/>
                  </a:lnTo>
                  <a:lnTo>
                    <a:pt x="110680" y="173880"/>
                  </a:lnTo>
                  <a:cubicBezTo>
                    <a:pt x="106558" y="184039"/>
                    <a:pt x="95832" y="190093"/>
                    <a:pt x="84772" y="188502"/>
                  </a:cubicBezTo>
                  <a:lnTo>
                    <a:pt x="49054" y="188502"/>
                  </a:lnTo>
                  <a:lnTo>
                    <a:pt x="49054" y="237769"/>
                  </a:lnTo>
                  <a:lnTo>
                    <a:pt x="91440" y="237769"/>
                  </a:lnTo>
                  <a:cubicBezTo>
                    <a:pt x="125920" y="237769"/>
                    <a:pt x="139732" y="228456"/>
                    <a:pt x="154114" y="199678"/>
                  </a:cubicBezTo>
                  <a:lnTo>
                    <a:pt x="25279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xmlns="" id="{3B3A7577-9491-3499-6AC4-32B482E48342}"/>
                </a:ext>
              </a:extLst>
            </p:cNvPr>
            <p:cNvSpPr/>
            <p:nvPr/>
          </p:nvSpPr>
          <p:spPr>
            <a:xfrm>
              <a:off x="6524150" y="3296285"/>
              <a:ext cx="202880" cy="264643"/>
            </a:xfrm>
            <a:custGeom>
              <a:avLst/>
              <a:gdLst>
                <a:gd name="connsiteX0" fmla="*/ 115537 w 202880"/>
                <a:gd name="connsiteY0" fmla="*/ 85031 h 264643"/>
                <a:gd name="connsiteX1" fmla="*/ 51338 w 202880"/>
                <a:gd name="connsiteY1" fmla="*/ 115299 h 264643"/>
                <a:gd name="connsiteX2" fmla="*/ 48957 w 202880"/>
                <a:gd name="connsiteY2" fmla="*/ 115299 h 264643"/>
                <a:gd name="connsiteX3" fmla="*/ 111250 w 202880"/>
                <a:gd name="connsiteY3" fmla="*/ 57091 h 264643"/>
                <a:gd name="connsiteX4" fmla="*/ 186784 w 202880"/>
                <a:gd name="connsiteY4" fmla="*/ 47777 h 264643"/>
                <a:gd name="connsiteX5" fmla="*/ 186784 w 202880"/>
                <a:gd name="connsiteY5" fmla="*/ 0 h 264643"/>
                <a:gd name="connsiteX6" fmla="*/ 102487 w 202880"/>
                <a:gd name="connsiteY6" fmla="*/ 12014 h 264643"/>
                <a:gd name="connsiteX7" fmla="*/ 475 w 202880"/>
                <a:gd name="connsiteY7" fmla="*/ 124892 h 264643"/>
                <a:gd name="connsiteX8" fmla="*/ 104488 w 202880"/>
                <a:gd name="connsiteY8" fmla="*/ 264592 h 264643"/>
                <a:gd name="connsiteX9" fmla="*/ 202829 w 202880"/>
                <a:gd name="connsiteY9" fmla="*/ 174583 h 264643"/>
                <a:gd name="connsiteX10" fmla="*/ 202881 w 202880"/>
                <a:gd name="connsiteY10" fmla="*/ 171458 h 264643"/>
                <a:gd name="connsiteX11" fmla="*/ 115537 w 202880"/>
                <a:gd name="connsiteY11" fmla="*/ 85031 h 264643"/>
                <a:gd name="connsiteX12" fmla="*/ 103059 w 202880"/>
                <a:gd name="connsiteY12" fmla="*/ 217466 h 264643"/>
                <a:gd name="connsiteX13" fmla="*/ 55053 w 202880"/>
                <a:gd name="connsiteY13" fmla="*/ 170527 h 264643"/>
                <a:gd name="connsiteX14" fmla="*/ 103059 w 202880"/>
                <a:gd name="connsiteY14" fmla="*/ 123588 h 264643"/>
                <a:gd name="connsiteX15" fmla="*/ 150702 w 202880"/>
                <a:gd name="connsiteY15" fmla="*/ 168254 h 264643"/>
                <a:gd name="connsiteX16" fmla="*/ 150684 w 202880"/>
                <a:gd name="connsiteY16" fmla="*/ 170807 h 264643"/>
                <a:gd name="connsiteX17" fmla="*/ 105276 w 202880"/>
                <a:gd name="connsiteY17" fmla="*/ 217464 h 264643"/>
                <a:gd name="connsiteX18" fmla="*/ 103059 w 202880"/>
                <a:gd name="connsiteY18" fmla="*/ 217466 h 264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2880" h="264643">
                  <a:moveTo>
                    <a:pt x="115537" y="85031"/>
                  </a:moveTo>
                  <a:cubicBezTo>
                    <a:pt x="90261" y="83770"/>
                    <a:pt x="66068" y="95177"/>
                    <a:pt x="51338" y="115299"/>
                  </a:cubicBezTo>
                  <a:lnTo>
                    <a:pt x="48957" y="115299"/>
                  </a:lnTo>
                  <a:cubicBezTo>
                    <a:pt x="52767" y="78791"/>
                    <a:pt x="69912" y="62492"/>
                    <a:pt x="111250" y="57091"/>
                  </a:cubicBezTo>
                  <a:lnTo>
                    <a:pt x="186784" y="47777"/>
                  </a:lnTo>
                  <a:lnTo>
                    <a:pt x="186784" y="0"/>
                  </a:lnTo>
                  <a:lnTo>
                    <a:pt x="102487" y="12014"/>
                  </a:lnTo>
                  <a:cubicBezTo>
                    <a:pt x="32098" y="21886"/>
                    <a:pt x="4094" y="53552"/>
                    <a:pt x="475" y="124892"/>
                  </a:cubicBezTo>
                  <a:cubicBezTo>
                    <a:pt x="-4097" y="205732"/>
                    <a:pt x="23906" y="264592"/>
                    <a:pt x="104488" y="264592"/>
                  </a:cubicBezTo>
                  <a:cubicBezTo>
                    <a:pt x="157064" y="266289"/>
                    <a:pt x="201093" y="225991"/>
                    <a:pt x="202829" y="174583"/>
                  </a:cubicBezTo>
                  <a:cubicBezTo>
                    <a:pt x="202864" y="173542"/>
                    <a:pt x="202881" y="172500"/>
                    <a:pt x="202881" y="171458"/>
                  </a:cubicBezTo>
                  <a:cubicBezTo>
                    <a:pt x="202500" y="119956"/>
                    <a:pt x="167067" y="85031"/>
                    <a:pt x="115537" y="85031"/>
                  </a:cubicBezTo>
                  <a:close/>
                  <a:moveTo>
                    <a:pt x="103059" y="217466"/>
                  </a:moveTo>
                  <a:cubicBezTo>
                    <a:pt x="76546" y="217466"/>
                    <a:pt x="55053" y="196451"/>
                    <a:pt x="55053" y="170527"/>
                  </a:cubicBezTo>
                  <a:cubicBezTo>
                    <a:pt x="55053" y="144603"/>
                    <a:pt x="76546" y="123588"/>
                    <a:pt x="103059" y="123588"/>
                  </a:cubicBezTo>
                  <a:cubicBezTo>
                    <a:pt x="128830" y="123058"/>
                    <a:pt x="150160" y="143056"/>
                    <a:pt x="150702" y="168254"/>
                  </a:cubicBezTo>
                  <a:cubicBezTo>
                    <a:pt x="150720" y="169105"/>
                    <a:pt x="150714" y="169956"/>
                    <a:pt x="150684" y="170807"/>
                  </a:cubicBezTo>
                  <a:cubicBezTo>
                    <a:pt x="151322" y="195951"/>
                    <a:pt x="130992" y="216840"/>
                    <a:pt x="105276" y="217464"/>
                  </a:cubicBezTo>
                  <a:cubicBezTo>
                    <a:pt x="104537" y="217482"/>
                    <a:pt x="103798" y="217483"/>
                    <a:pt x="103059" y="217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xmlns="" id="{1AAE5237-9CFF-BD9A-A9C3-27E13EAAB279}"/>
                </a:ext>
              </a:extLst>
            </p:cNvPr>
            <p:cNvSpPr/>
            <p:nvPr/>
          </p:nvSpPr>
          <p:spPr>
            <a:xfrm>
              <a:off x="5624798" y="3367438"/>
              <a:ext cx="204501" cy="192972"/>
            </a:xfrm>
            <a:custGeom>
              <a:avLst/>
              <a:gdLst>
                <a:gd name="connsiteX0" fmla="*/ 154115 w 204501"/>
                <a:gd name="connsiteY0" fmla="*/ 27381 h 192972"/>
                <a:gd name="connsiteX1" fmla="*/ 151733 w 204501"/>
                <a:gd name="connsiteY1" fmla="*/ 27381 h 192972"/>
                <a:gd name="connsiteX2" fmla="*/ 93059 w 204501"/>
                <a:gd name="connsiteY2" fmla="*/ 0 h 192972"/>
                <a:gd name="connsiteX3" fmla="*/ 0 w 204501"/>
                <a:gd name="connsiteY3" fmla="*/ 96486 h 192972"/>
                <a:gd name="connsiteX4" fmla="*/ 93059 w 204501"/>
                <a:gd name="connsiteY4" fmla="*/ 192972 h 192972"/>
                <a:gd name="connsiteX5" fmla="*/ 151733 w 204501"/>
                <a:gd name="connsiteY5" fmla="*/ 165591 h 192972"/>
                <a:gd name="connsiteX6" fmla="*/ 154115 w 204501"/>
                <a:gd name="connsiteY6" fmla="*/ 165591 h 192972"/>
                <a:gd name="connsiteX7" fmla="*/ 154115 w 204501"/>
                <a:gd name="connsiteY7" fmla="*/ 187757 h 192972"/>
                <a:gd name="connsiteX8" fmla="*/ 204502 w 204501"/>
                <a:gd name="connsiteY8" fmla="*/ 187757 h 192972"/>
                <a:gd name="connsiteX9" fmla="*/ 204502 w 204501"/>
                <a:gd name="connsiteY9" fmla="*/ 5215 h 192972"/>
                <a:gd name="connsiteX10" fmla="*/ 154305 w 204501"/>
                <a:gd name="connsiteY10" fmla="*/ 5215 h 192972"/>
                <a:gd name="connsiteX11" fmla="*/ 103251 w 204501"/>
                <a:gd name="connsiteY11" fmla="*/ 146592 h 192972"/>
                <a:gd name="connsiteX12" fmla="*/ 51627 w 204501"/>
                <a:gd name="connsiteY12" fmla="*/ 96860 h 192972"/>
                <a:gd name="connsiteX13" fmla="*/ 102489 w 204501"/>
                <a:gd name="connsiteY13" fmla="*/ 46383 h 192972"/>
                <a:gd name="connsiteX14" fmla="*/ 154113 w 204501"/>
                <a:gd name="connsiteY14" fmla="*/ 96115 h 192972"/>
                <a:gd name="connsiteX15" fmla="*/ 154115 w 204501"/>
                <a:gd name="connsiteY15" fmla="*/ 96486 h 192972"/>
                <a:gd name="connsiteX16" fmla="*/ 104017 w 204501"/>
                <a:gd name="connsiteY16" fmla="*/ 146589 h 192972"/>
                <a:gd name="connsiteX17" fmla="*/ 103251 w 204501"/>
                <a:gd name="connsiteY17" fmla="*/ 146592 h 19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4501" h="192972">
                  <a:moveTo>
                    <a:pt x="154115" y="27381"/>
                  </a:moveTo>
                  <a:lnTo>
                    <a:pt x="151733" y="27381"/>
                  </a:lnTo>
                  <a:cubicBezTo>
                    <a:pt x="141256" y="10338"/>
                    <a:pt x="120301" y="0"/>
                    <a:pt x="93059" y="0"/>
                  </a:cubicBezTo>
                  <a:cubicBezTo>
                    <a:pt x="41053" y="0"/>
                    <a:pt x="0" y="42841"/>
                    <a:pt x="0" y="96486"/>
                  </a:cubicBezTo>
                  <a:cubicBezTo>
                    <a:pt x="0" y="150131"/>
                    <a:pt x="41053" y="192972"/>
                    <a:pt x="93059" y="192972"/>
                  </a:cubicBezTo>
                  <a:cubicBezTo>
                    <a:pt x="120301" y="192972"/>
                    <a:pt x="141256" y="182634"/>
                    <a:pt x="151733" y="165591"/>
                  </a:cubicBezTo>
                  <a:lnTo>
                    <a:pt x="154115" y="165591"/>
                  </a:lnTo>
                  <a:lnTo>
                    <a:pt x="154115" y="187757"/>
                  </a:lnTo>
                  <a:lnTo>
                    <a:pt x="204502" y="187757"/>
                  </a:lnTo>
                  <a:lnTo>
                    <a:pt x="204502" y="5215"/>
                  </a:lnTo>
                  <a:lnTo>
                    <a:pt x="154305" y="5215"/>
                  </a:lnTo>
                  <a:close/>
                  <a:moveTo>
                    <a:pt x="103251" y="146592"/>
                  </a:moveTo>
                  <a:cubicBezTo>
                    <a:pt x="74950" y="146798"/>
                    <a:pt x="51837" y="124532"/>
                    <a:pt x="51627" y="96860"/>
                  </a:cubicBezTo>
                  <a:cubicBezTo>
                    <a:pt x="51416" y="69188"/>
                    <a:pt x="74188" y="46589"/>
                    <a:pt x="102489" y="46383"/>
                  </a:cubicBezTo>
                  <a:cubicBezTo>
                    <a:pt x="130790" y="46177"/>
                    <a:pt x="153903" y="68443"/>
                    <a:pt x="154113" y="96115"/>
                  </a:cubicBezTo>
                  <a:cubicBezTo>
                    <a:pt x="154114" y="96239"/>
                    <a:pt x="154115" y="96362"/>
                    <a:pt x="154115" y="96486"/>
                  </a:cubicBezTo>
                  <a:cubicBezTo>
                    <a:pt x="154430" y="123848"/>
                    <a:pt x="132001" y="146280"/>
                    <a:pt x="104017" y="146589"/>
                  </a:cubicBezTo>
                  <a:cubicBezTo>
                    <a:pt x="103761" y="146592"/>
                    <a:pt x="103506" y="146593"/>
                    <a:pt x="103251" y="1465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xmlns="" id="{2C384258-8D28-B088-C41A-CBF957861FB8}"/>
                </a:ext>
              </a:extLst>
            </p:cNvPr>
            <p:cNvSpPr/>
            <p:nvPr/>
          </p:nvSpPr>
          <p:spPr>
            <a:xfrm>
              <a:off x="6086426" y="3367159"/>
              <a:ext cx="190548" cy="193327"/>
            </a:xfrm>
            <a:custGeom>
              <a:avLst/>
              <a:gdLst>
                <a:gd name="connsiteX0" fmla="*/ 101013 w 190548"/>
                <a:gd name="connsiteY0" fmla="*/ 47219 h 193327"/>
                <a:gd name="connsiteX1" fmla="*/ 146638 w 190548"/>
                <a:gd name="connsiteY1" fmla="*/ 75811 h 193327"/>
                <a:gd name="connsiteX2" fmla="*/ 190548 w 190548"/>
                <a:gd name="connsiteY2" fmla="*/ 57184 h 193327"/>
                <a:gd name="connsiteX3" fmla="*/ 100156 w 190548"/>
                <a:gd name="connsiteY3" fmla="*/ 93 h 193327"/>
                <a:gd name="connsiteX4" fmla="*/ 94 w 190548"/>
                <a:gd name="connsiteY4" fmla="*/ 89642 h 193327"/>
                <a:gd name="connsiteX5" fmla="*/ 48 w 190548"/>
                <a:gd name="connsiteY5" fmla="*/ 96766 h 193327"/>
                <a:gd name="connsiteX6" fmla="*/ 93083 w 190548"/>
                <a:gd name="connsiteY6" fmla="*/ 193286 h 193327"/>
                <a:gd name="connsiteX7" fmla="*/ 99775 w 190548"/>
                <a:gd name="connsiteY7" fmla="*/ 193252 h 193327"/>
                <a:gd name="connsiteX8" fmla="*/ 190167 w 190548"/>
                <a:gd name="connsiteY8" fmla="*/ 136161 h 193327"/>
                <a:gd name="connsiteX9" fmla="*/ 146448 w 190548"/>
                <a:gd name="connsiteY9" fmla="*/ 117534 h 193327"/>
                <a:gd name="connsiteX10" fmla="*/ 81301 w 190548"/>
                <a:gd name="connsiteY10" fmla="*/ 142339 h 193327"/>
                <a:gd name="connsiteX11" fmla="*/ 51769 w 190548"/>
                <a:gd name="connsiteY11" fmla="*/ 96952 h 193327"/>
                <a:gd name="connsiteX12" fmla="*/ 96012 w 190548"/>
                <a:gd name="connsiteY12" fmla="*/ 47298 h 193327"/>
                <a:gd name="connsiteX13" fmla="*/ 101013 w 190548"/>
                <a:gd name="connsiteY13" fmla="*/ 47219 h 19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0548" h="193327">
                  <a:moveTo>
                    <a:pt x="101013" y="47219"/>
                  </a:moveTo>
                  <a:cubicBezTo>
                    <a:pt x="120780" y="46696"/>
                    <a:pt x="138869" y="58031"/>
                    <a:pt x="146638" y="75811"/>
                  </a:cubicBezTo>
                  <a:lnTo>
                    <a:pt x="190548" y="57184"/>
                  </a:lnTo>
                  <a:cubicBezTo>
                    <a:pt x="179118" y="22539"/>
                    <a:pt x="143590" y="93"/>
                    <a:pt x="100156" y="93"/>
                  </a:cubicBezTo>
                  <a:cubicBezTo>
                    <a:pt x="47234" y="-2196"/>
                    <a:pt x="2435" y="37896"/>
                    <a:pt x="94" y="89642"/>
                  </a:cubicBezTo>
                  <a:cubicBezTo>
                    <a:pt x="-14" y="92015"/>
                    <a:pt x="-29" y="94391"/>
                    <a:pt x="48" y="96766"/>
                  </a:cubicBezTo>
                  <a:cubicBezTo>
                    <a:pt x="-1520" y="148539"/>
                    <a:pt x="40133" y="191753"/>
                    <a:pt x="93083" y="193286"/>
                  </a:cubicBezTo>
                  <a:cubicBezTo>
                    <a:pt x="95314" y="193351"/>
                    <a:pt x="97546" y="193340"/>
                    <a:pt x="99775" y="193252"/>
                  </a:cubicBezTo>
                  <a:cubicBezTo>
                    <a:pt x="143209" y="193252"/>
                    <a:pt x="178737" y="170807"/>
                    <a:pt x="190167" y="136161"/>
                  </a:cubicBezTo>
                  <a:lnTo>
                    <a:pt x="146448" y="117534"/>
                  </a:lnTo>
                  <a:cubicBezTo>
                    <a:pt x="135463" y="141974"/>
                    <a:pt x="106296" y="153080"/>
                    <a:pt x="81301" y="142339"/>
                  </a:cubicBezTo>
                  <a:cubicBezTo>
                    <a:pt x="62961" y="134459"/>
                    <a:pt x="51298" y="116535"/>
                    <a:pt x="51769" y="96952"/>
                  </a:cubicBezTo>
                  <a:cubicBezTo>
                    <a:pt x="49963" y="71295"/>
                    <a:pt x="69771" y="49064"/>
                    <a:pt x="96012" y="47298"/>
                  </a:cubicBezTo>
                  <a:cubicBezTo>
                    <a:pt x="97676" y="47186"/>
                    <a:pt x="99346" y="47159"/>
                    <a:pt x="101013" y="472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xmlns="" id="{0A017DAC-C7AC-70D0-504C-C81CF0B8E7CF}"/>
                </a:ext>
              </a:extLst>
            </p:cNvPr>
            <p:cNvSpPr/>
            <p:nvPr/>
          </p:nvSpPr>
          <p:spPr>
            <a:xfrm>
              <a:off x="5854160" y="3372933"/>
              <a:ext cx="199739" cy="183565"/>
            </a:xfrm>
            <a:custGeom>
              <a:avLst/>
              <a:gdLst>
                <a:gd name="connsiteX0" fmla="*/ 41815 w 199739"/>
                <a:gd name="connsiteY0" fmla="*/ 0 h 183565"/>
                <a:gd name="connsiteX1" fmla="*/ 33338 w 199739"/>
                <a:gd name="connsiteY1" fmla="*/ 113157 h 183565"/>
                <a:gd name="connsiteX2" fmla="*/ 12192 w 199739"/>
                <a:gd name="connsiteY2" fmla="*/ 137465 h 183565"/>
                <a:gd name="connsiteX3" fmla="*/ 0 w 199739"/>
                <a:gd name="connsiteY3" fmla="*/ 137465 h 183565"/>
                <a:gd name="connsiteX4" fmla="*/ 0 w 199739"/>
                <a:gd name="connsiteY4" fmla="*/ 183566 h 183565"/>
                <a:gd name="connsiteX5" fmla="*/ 29813 w 199739"/>
                <a:gd name="connsiteY5" fmla="*/ 183566 h 183565"/>
                <a:gd name="connsiteX6" fmla="*/ 80772 w 199739"/>
                <a:gd name="connsiteY6" fmla="*/ 131411 h 183565"/>
                <a:gd name="connsiteX7" fmla="*/ 87058 w 199739"/>
                <a:gd name="connsiteY7" fmla="*/ 47591 h 183565"/>
                <a:gd name="connsiteX8" fmla="*/ 149066 w 199739"/>
                <a:gd name="connsiteY8" fmla="*/ 47591 h 183565"/>
                <a:gd name="connsiteX9" fmla="*/ 149066 w 199739"/>
                <a:gd name="connsiteY9" fmla="*/ 182262 h 183565"/>
                <a:gd name="connsiteX10" fmla="*/ 199739 w 199739"/>
                <a:gd name="connsiteY10" fmla="*/ 182262 h 183565"/>
                <a:gd name="connsiteX11" fmla="*/ 199739 w 199739"/>
                <a:gd name="connsiteY11" fmla="*/ 0 h 1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739" h="183565">
                  <a:moveTo>
                    <a:pt x="41815" y="0"/>
                  </a:moveTo>
                  <a:lnTo>
                    <a:pt x="33338" y="113157"/>
                  </a:lnTo>
                  <a:cubicBezTo>
                    <a:pt x="32004" y="130945"/>
                    <a:pt x="26099" y="137465"/>
                    <a:pt x="12192" y="137465"/>
                  </a:cubicBezTo>
                  <a:lnTo>
                    <a:pt x="0" y="137465"/>
                  </a:lnTo>
                  <a:lnTo>
                    <a:pt x="0" y="183566"/>
                  </a:lnTo>
                  <a:lnTo>
                    <a:pt x="29813" y="183566"/>
                  </a:lnTo>
                  <a:cubicBezTo>
                    <a:pt x="63437" y="183566"/>
                    <a:pt x="78105" y="167919"/>
                    <a:pt x="80772" y="131411"/>
                  </a:cubicBezTo>
                  <a:lnTo>
                    <a:pt x="87058" y="47591"/>
                  </a:lnTo>
                  <a:lnTo>
                    <a:pt x="149066" y="47591"/>
                  </a:lnTo>
                  <a:lnTo>
                    <a:pt x="149066" y="182262"/>
                  </a:lnTo>
                  <a:lnTo>
                    <a:pt x="199739" y="182262"/>
                  </a:lnTo>
                  <a:lnTo>
                    <a:pt x="19973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xmlns="" id="{CBBB98C3-1124-5E3C-D43C-0C6F52DA74C4}"/>
                </a:ext>
              </a:extLst>
            </p:cNvPr>
            <p:cNvSpPr/>
            <p:nvPr/>
          </p:nvSpPr>
          <p:spPr>
            <a:xfrm>
              <a:off x="6305359" y="3372654"/>
              <a:ext cx="182879" cy="182541"/>
            </a:xfrm>
            <a:custGeom>
              <a:avLst/>
              <a:gdLst>
                <a:gd name="connsiteX0" fmla="*/ 130588 w 182879"/>
                <a:gd name="connsiteY0" fmla="*/ 0 h 182541"/>
                <a:gd name="connsiteX1" fmla="*/ 50102 w 182879"/>
                <a:gd name="connsiteY1" fmla="*/ 117348 h 182541"/>
                <a:gd name="connsiteX2" fmla="*/ 50102 w 182879"/>
                <a:gd name="connsiteY2" fmla="*/ 0 h 182541"/>
                <a:gd name="connsiteX3" fmla="*/ 0 w 182879"/>
                <a:gd name="connsiteY3" fmla="*/ 0 h 182541"/>
                <a:gd name="connsiteX4" fmla="*/ 0 w 182879"/>
                <a:gd name="connsiteY4" fmla="*/ 182541 h 182541"/>
                <a:gd name="connsiteX5" fmla="*/ 52769 w 182879"/>
                <a:gd name="connsiteY5" fmla="*/ 182541 h 182541"/>
                <a:gd name="connsiteX6" fmla="*/ 132779 w 182879"/>
                <a:gd name="connsiteY6" fmla="*/ 66032 h 182541"/>
                <a:gd name="connsiteX7" fmla="*/ 132779 w 182879"/>
                <a:gd name="connsiteY7" fmla="*/ 182541 h 182541"/>
                <a:gd name="connsiteX8" fmla="*/ 182880 w 182879"/>
                <a:gd name="connsiteY8" fmla="*/ 182541 h 182541"/>
                <a:gd name="connsiteX9" fmla="*/ 182880 w 182879"/>
                <a:gd name="connsiteY9" fmla="*/ 0 h 182541"/>
                <a:gd name="connsiteX10" fmla="*/ 130588 w 182879"/>
                <a:gd name="connsiteY10" fmla="*/ 0 h 18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879" h="182541">
                  <a:moveTo>
                    <a:pt x="130588" y="0"/>
                  </a:moveTo>
                  <a:lnTo>
                    <a:pt x="50102" y="117348"/>
                  </a:lnTo>
                  <a:lnTo>
                    <a:pt x="50102" y="0"/>
                  </a:lnTo>
                  <a:lnTo>
                    <a:pt x="0" y="0"/>
                  </a:lnTo>
                  <a:lnTo>
                    <a:pt x="0" y="182541"/>
                  </a:lnTo>
                  <a:lnTo>
                    <a:pt x="52769" y="182541"/>
                  </a:lnTo>
                  <a:lnTo>
                    <a:pt x="132779" y="66032"/>
                  </a:lnTo>
                  <a:lnTo>
                    <a:pt x="132779" y="182541"/>
                  </a:lnTo>
                  <a:lnTo>
                    <a:pt x="182880" y="182541"/>
                  </a:lnTo>
                  <a:lnTo>
                    <a:pt x="182880" y="0"/>
                  </a:lnTo>
                  <a:lnTo>
                    <a:pt x="1305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20167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печать контакты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5">
            <a:extLst>
              <a:ext uri="{FF2B5EF4-FFF2-40B4-BE49-F238E27FC236}">
                <a16:creationId xmlns:a16="http://schemas.microsoft.com/office/drawing/2014/main" xmlns="" id="{A1127E9D-62C7-23CA-F682-EC36F83986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4779" y="4724836"/>
            <a:ext cx="4315712" cy="258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4" name="Текст 5">
            <a:extLst>
              <a:ext uri="{FF2B5EF4-FFF2-40B4-BE49-F238E27FC236}">
                <a16:creationId xmlns:a16="http://schemas.microsoft.com/office/drawing/2014/main" xmlns="" id="{C949E1DE-3AA6-3F0B-8866-5BEEA43899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779" y="4994902"/>
            <a:ext cx="4315712" cy="511376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Должность</a:t>
            </a:r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2F592B6E-7849-D7F0-C8A2-BC9219D42E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4779" y="5663942"/>
            <a:ext cx="4315712" cy="258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Телефон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3D7F777-787A-FB5C-C9D1-67B5F0EDBA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4779" y="5930098"/>
            <a:ext cx="4315712" cy="258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b="0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Email</a:t>
            </a:r>
            <a:endParaRPr lang="ru-RU" dirty="0"/>
          </a:p>
        </p:txBody>
      </p:sp>
      <p:grpSp>
        <p:nvGrpSpPr>
          <p:cNvPr id="7" name="Рисунок 4">
            <a:extLst>
              <a:ext uri="{FF2B5EF4-FFF2-40B4-BE49-F238E27FC236}">
                <a16:creationId xmlns:a16="http://schemas.microsoft.com/office/drawing/2014/main" xmlns="" id="{8C85A6FC-4B3C-1D6E-EA39-CC80D1E2D836}"/>
              </a:ext>
            </a:extLst>
          </p:cNvPr>
          <p:cNvGrpSpPr/>
          <p:nvPr userDrawn="1"/>
        </p:nvGrpSpPr>
        <p:grpSpPr>
          <a:xfrm>
            <a:off x="832728" y="774511"/>
            <a:ext cx="3662627" cy="511376"/>
            <a:chOff x="4610099" y="3219450"/>
            <a:chExt cx="2971038" cy="414816"/>
          </a:xfrm>
          <a:solidFill>
            <a:schemeClr val="bg2"/>
          </a:solidFill>
        </p:grpSpPr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xmlns="" id="{B16D1FD4-BA9D-E05A-774B-D7B4B5A1E3D4}"/>
                </a:ext>
              </a:extLst>
            </p:cNvPr>
            <p:cNvSpPr/>
            <p:nvPr/>
          </p:nvSpPr>
          <p:spPr>
            <a:xfrm>
              <a:off x="6896004" y="3285295"/>
              <a:ext cx="9525" cy="284429"/>
            </a:xfrm>
            <a:custGeom>
              <a:avLst/>
              <a:gdLst>
                <a:gd name="connsiteX0" fmla="*/ 0 w 9525"/>
                <a:gd name="connsiteY0" fmla="*/ 0 h 284429"/>
                <a:gd name="connsiteX1" fmla="*/ 9525 w 9525"/>
                <a:gd name="connsiteY1" fmla="*/ 0 h 284429"/>
                <a:gd name="connsiteX2" fmla="*/ 9525 w 9525"/>
                <a:gd name="connsiteY2" fmla="*/ 284429 h 284429"/>
                <a:gd name="connsiteX3" fmla="*/ 0 w 9525"/>
                <a:gd name="connsiteY3" fmla="*/ 284429 h 28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284429">
                  <a:moveTo>
                    <a:pt x="0" y="0"/>
                  </a:moveTo>
                  <a:lnTo>
                    <a:pt x="9525" y="0"/>
                  </a:lnTo>
                  <a:lnTo>
                    <a:pt x="9525" y="284429"/>
                  </a:lnTo>
                  <a:lnTo>
                    <a:pt x="0" y="2844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A6E93AC0-F6A7-10EA-4041-D03C88DBCDA0}"/>
                </a:ext>
              </a:extLst>
            </p:cNvPr>
            <p:cNvSpPr/>
            <p:nvPr/>
          </p:nvSpPr>
          <p:spPr>
            <a:xfrm>
              <a:off x="7061930" y="3417078"/>
              <a:ext cx="122586" cy="143425"/>
            </a:xfrm>
            <a:custGeom>
              <a:avLst/>
              <a:gdLst>
                <a:gd name="connsiteX0" fmla="*/ 0 w 122586"/>
                <a:gd name="connsiteY0" fmla="*/ 143425 h 143425"/>
                <a:gd name="connsiteX1" fmla="*/ 0 w 122586"/>
                <a:gd name="connsiteY1" fmla="*/ 0 h 143425"/>
                <a:gd name="connsiteX2" fmla="*/ 111062 w 122586"/>
                <a:gd name="connsiteY2" fmla="*/ 0 h 143425"/>
                <a:gd name="connsiteX3" fmla="*/ 111062 w 122586"/>
                <a:gd name="connsiteY3" fmla="*/ 19651 h 143425"/>
                <a:gd name="connsiteX4" fmla="*/ 20955 w 122586"/>
                <a:gd name="connsiteY4" fmla="*/ 19651 h 143425"/>
                <a:gd name="connsiteX5" fmla="*/ 20955 w 122586"/>
                <a:gd name="connsiteY5" fmla="*/ 53831 h 143425"/>
                <a:gd name="connsiteX6" fmla="*/ 70009 w 122586"/>
                <a:gd name="connsiteY6" fmla="*/ 53831 h 143425"/>
                <a:gd name="connsiteX7" fmla="*/ 122587 w 122586"/>
                <a:gd name="connsiteY7" fmla="*/ 98721 h 143425"/>
                <a:gd name="connsiteX8" fmla="*/ 70009 w 122586"/>
                <a:gd name="connsiteY8" fmla="*/ 143332 h 143425"/>
                <a:gd name="connsiteX9" fmla="*/ 20955 w 122586"/>
                <a:gd name="connsiteY9" fmla="*/ 123960 h 143425"/>
                <a:gd name="connsiteX10" fmla="*/ 68580 w 122586"/>
                <a:gd name="connsiteY10" fmla="*/ 123960 h 143425"/>
                <a:gd name="connsiteX11" fmla="*/ 101537 w 122586"/>
                <a:gd name="connsiteY11" fmla="*/ 98535 h 143425"/>
                <a:gd name="connsiteX12" fmla="*/ 68580 w 122586"/>
                <a:gd name="connsiteY12" fmla="*/ 73389 h 143425"/>
                <a:gd name="connsiteX13" fmla="*/ 20955 w 122586"/>
                <a:gd name="connsiteY13" fmla="*/ 73389 h 14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2586" h="143425">
                  <a:moveTo>
                    <a:pt x="0" y="143425"/>
                  </a:moveTo>
                  <a:lnTo>
                    <a:pt x="0" y="0"/>
                  </a:lnTo>
                  <a:lnTo>
                    <a:pt x="111062" y="0"/>
                  </a:lnTo>
                  <a:lnTo>
                    <a:pt x="111062" y="19651"/>
                  </a:lnTo>
                  <a:lnTo>
                    <a:pt x="20955" y="19651"/>
                  </a:lnTo>
                  <a:lnTo>
                    <a:pt x="20955" y="53831"/>
                  </a:lnTo>
                  <a:lnTo>
                    <a:pt x="70009" y="53831"/>
                  </a:lnTo>
                  <a:cubicBezTo>
                    <a:pt x="102870" y="53831"/>
                    <a:pt x="122587" y="70223"/>
                    <a:pt x="122587" y="98721"/>
                  </a:cubicBezTo>
                  <a:cubicBezTo>
                    <a:pt x="122587" y="127220"/>
                    <a:pt x="102870" y="143332"/>
                    <a:pt x="70009" y="143332"/>
                  </a:cubicBezTo>
                  <a:close/>
                  <a:moveTo>
                    <a:pt x="20955" y="123960"/>
                  </a:moveTo>
                  <a:lnTo>
                    <a:pt x="68580" y="123960"/>
                  </a:lnTo>
                  <a:cubicBezTo>
                    <a:pt x="90011" y="123960"/>
                    <a:pt x="101537" y="115206"/>
                    <a:pt x="101537" y="98535"/>
                  </a:cubicBezTo>
                  <a:cubicBezTo>
                    <a:pt x="101537" y="81864"/>
                    <a:pt x="90392" y="73389"/>
                    <a:pt x="68580" y="73389"/>
                  </a:cubicBezTo>
                  <a:lnTo>
                    <a:pt x="20955" y="733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642ECD2A-CE4D-8DE9-645E-BEA96F7AA2B7}"/>
                </a:ext>
              </a:extLst>
            </p:cNvPr>
            <p:cNvSpPr/>
            <p:nvPr/>
          </p:nvSpPr>
          <p:spPr>
            <a:xfrm>
              <a:off x="7207080" y="3455623"/>
              <a:ext cx="109166" cy="107414"/>
            </a:xfrm>
            <a:custGeom>
              <a:avLst/>
              <a:gdLst>
                <a:gd name="connsiteX0" fmla="*/ 10 w 109166"/>
                <a:gd name="connsiteY0" fmla="*/ 53657 h 107414"/>
                <a:gd name="connsiteX1" fmla="*/ 52767 w 109166"/>
                <a:gd name="connsiteY1" fmla="*/ 20 h 107414"/>
                <a:gd name="connsiteX2" fmla="*/ 54303 w 109166"/>
                <a:gd name="connsiteY2" fmla="*/ 12 h 107414"/>
                <a:gd name="connsiteX3" fmla="*/ 89069 w 109166"/>
                <a:gd name="connsiteY3" fmla="*/ 14169 h 107414"/>
                <a:gd name="connsiteX4" fmla="*/ 89069 w 109166"/>
                <a:gd name="connsiteY4" fmla="*/ 2434 h 107414"/>
                <a:gd name="connsiteX5" fmla="*/ 109167 w 109166"/>
                <a:gd name="connsiteY5" fmla="*/ 2434 h 107414"/>
                <a:gd name="connsiteX6" fmla="*/ 109167 w 109166"/>
                <a:gd name="connsiteY6" fmla="*/ 104881 h 107414"/>
                <a:gd name="connsiteX7" fmla="*/ 89069 w 109166"/>
                <a:gd name="connsiteY7" fmla="*/ 104881 h 107414"/>
                <a:gd name="connsiteX8" fmla="*/ 89069 w 109166"/>
                <a:gd name="connsiteY8" fmla="*/ 93239 h 107414"/>
                <a:gd name="connsiteX9" fmla="*/ 54017 w 109166"/>
                <a:gd name="connsiteY9" fmla="*/ 107395 h 107414"/>
                <a:gd name="connsiteX10" fmla="*/ 1 w 109166"/>
                <a:gd name="connsiteY10" fmla="*/ 54785 h 107414"/>
                <a:gd name="connsiteX11" fmla="*/ 11 w 109166"/>
                <a:gd name="connsiteY11" fmla="*/ 53657 h 107414"/>
                <a:gd name="connsiteX12" fmla="*/ 90403 w 109166"/>
                <a:gd name="connsiteY12" fmla="*/ 53657 h 107414"/>
                <a:gd name="connsiteX13" fmla="*/ 54316 w 109166"/>
                <a:gd name="connsiteY13" fmla="*/ 20235 h 107414"/>
                <a:gd name="connsiteX14" fmla="*/ 20134 w 109166"/>
                <a:gd name="connsiteY14" fmla="*/ 55520 h 107414"/>
                <a:gd name="connsiteX15" fmla="*/ 55160 w 109166"/>
                <a:gd name="connsiteY15" fmla="*/ 88955 h 107414"/>
                <a:gd name="connsiteX16" fmla="*/ 90413 w 109166"/>
                <a:gd name="connsiteY16" fmla="*/ 54506 h 107414"/>
                <a:gd name="connsiteX17" fmla="*/ 90403 w 109166"/>
                <a:gd name="connsiteY17" fmla="*/ 53657 h 10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9166" h="107414">
                  <a:moveTo>
                    <a:pt x="10" y="53657"/>
                  </a:moveTo>
                  <a:cubicBezTo>
                    <a:pt x="-569" y="24601"/>
                    <a:pt x="23050" y="587"/>
                    <a:pt x="52767" y="20"/>
                  </a:cubicBezTo>
                  <a:cubicBezTo>
                    <a:pt x="53279" y="11"/>
                    <a:pt x="53791" y="8"/>
                    <a:pt x="54303" y="12"/>
                  </a:cubicBezTo>
                  <a:cubicBezTo>
                    <a:pt x="67418" y="-288"/>
                    <a:pt x="80049" y="4856"/>
                    <a:pt x="89069" y="14169"/>
                  </a:cubicBezTo>
                  <a:lnTo>
                    <a:pt x="89069" y="2434"/>
                  </a:lnTo>
                  <a:lnTo>
                    <a:pt x="109167" y="2434"/>
                  </a:lnTo>
                  <a:lnTo>
                    <a:pt x="109167" y="104881"/>
                  </a:lnTo>
                  <a:lnTo>
                    <a:pt x="89069" y="104881"/>
                  </a:lnTo>
                  <a:lnTo>
                    <a:pt x="89069" y="93239"/>
                  </a:lnTo>
                  <a:cubicBezTo>
                    <a:pt x="79982" y="102626"/>
                    <a:pt x="67230" y="107775"/>
                    <a:pt x="54017" y="107395"/>
                  </a:cubicBezTo>
                  <a:cubicBezTo>
                    <a:pt x="24243" y="107452"/>
                    <a:pt x="59" y="83898"/>
                    <a:pt x="1" y="54785"/>
                  </a:cubicBezTo>
                  <a:cubicBezTo>
                    <a:pt x="0" y="54409"/>
                    <a:pt x="3" y="54033"/>
                    <a:pt x="11" y="53657"/>
                  </a:cubicBezTo>
                  <a:close/>
                  <a:moveTo>
                    <a:pt x="90403" y="53657"/>
                  </a:moveTo>
                  <a:cubicBezTo>
                    <a:pt x="89877" y="34684"/>
                    <a:pt x="73720" y="19721"/>
                    <a:pt x="54316" y="20235"/>
                  </a:cubicBezTo>
                  <a:cubicBezTo>
                    <a:pt x="34912" y="20750"/>
                    <a:pt x="19608" y="36547"/>
                    <a:pt x="20134" y="55520"/>
                  </a:cubicBezTo>
                  <a:cubicBezTo>
                    <a:pt x="20649" y="74089"/>
                    <a:pt x="36162" y="88898"/>
                    <a:pt x="55160" y="88955"/>
                  </a:cubicBezTo>
                  <a:cubicBezTo>
                    <a:pt x="74624" y="88960"/>
                    <a:pt x="90408" y="73537"/>
                    <a:pt x="90413" y="54506"/>
                  </a:cubicBezTo>
                  <a:cubicBezTo>
                    <a:pt x="90413" y="54223"/>
                    <a:pt x="90410" y="53940"/>
                    <a:pt x="90403" y="53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xmlns="" id="{E3DE5E8F-E8C3-1836-44EC-C28414BF59C0}"/>
                </a:ext>
              </a:extLst>
            </p:cNvPr>
            <p:cNvSpPr/>
            <p:nvPr/>
          </p:nvSpPr>
          <p:spPr>
            <a:xfrm>
              <a:off x="7352157" y="3458057"/>
              <a:ext cx="98583" cy="102446"/>
            </a:xfrm>
            <a:custGeom>
              <a:avLst/>
              <a:gdLst>
                <a:gd name="connsiteX0" fmla="*/ 0 w 98583"/>
                <a:gd name="connsiteY0" fmla="*/ 102447 h 102446"/>
                <a:gd name="connsiteX1" fmla="*/ 0 w 98583"/>
                <a:gd name="connsiteY1" fmla="*/ 0 h 102446"/>
                <a:gd name="connsiteX2" fmla="*/ 20193 w 98583"/>
                <a:gd name="connsiteY2" fmla="*/ 0 h 102446"/>
                <a:gd name="connsiteX3" fmla="*/ 20193 w 98583"/>
                <a:gd name="connsiteY3" fmla="*/ 40792 h 102446"/>
                <a:gd name="connsiteX4" fmla="*/ 78486 w 98583"/>
                <a:gd name="connsiteY4" fmla="*/ 40792 h 102446"/>
                <a:gd name="connsiteX5" fmla="*/ 78486 w 98583"/>
                <a:gd name="connsiteY5" fmla="*/ 0 h 102446"/>
                <a:gd name="connsiteX6" fmla="*/ 98584 w 98583"/>
                <a:gd name="connsiteY6" fmla="*/ 0 h 102446"/>
                <a:gd name="connsiteX7" fmla="*/ 98584 w 98583"/>
                <a:gd name="connsiteY7" fmla="*/ 102447 h 102446"/>
                <a:gd name="connsiteX8" fmla="*/ 78486 w 98583"/>
                <a:gd name="connsiteY8" fmla="*/ 102447 h 102446"/>
                <a:gd name="connsiteX9" fmla="*/ 78486 w 98583"/>
                <a:gd name="connsiteY9" fmla="*/ 59885 h 102446"/>
                <a:gd name="connsiteX10" fmla="*/ 20193 w 98583"/>
                <a:gd name="connsiteY10" fmla="*/ 59885 h 102446"/>
                <a:gd name="connsiteX11" fmla="*/ 20193 w 98583"/>
                <a:gd name="connsiteY11" fmla="*/ 102447 h 10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583" h="102446">
                  <a:moveTo>
                    <a:pt x="0" y="102447"/>
                  </a:moveTo>
                  <a:lnTo>
                    <a:pt x="0" y="0"/>
                  </a:lnTo>
                  <a:lnTo>
                    <a:pt x="20193" y="0"/>
                  </a:lnTo>
                  <a:lnTo>
                    <a:pt x="20193" y="40792"/>
                  </a:lnTo>
                  <a:lnTo>
                    <a:pt x="78486" y="40792"/>
                  </a:lnTo>
                  <a:lnTo>
                    <a:pt x="78486" y="0"/>
                  </a:lnTo>
                  <a:lnTo>
                    <a:pt x="98584" y="0"/>
                  </a:lnTo>
                  <a:lnTo>
                    <a:pt x="98584" y="102447"/>
                  </a:lnTo>
                  <a:lnTo>
                    <a:pt x="78486" y="102447"/>
                  </a:lnTo>
                  <a:lnTo>
                    <a:pt x="78486" y="59885"/>
                  </a:lnTo>
                  <a:lnTo>
                    <a:pt x="20193" y="59885"/>
                  </a:lnTo>
                  <a:lnTo>
                    <a:pt x="20193" y="1024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xmlns="" id="{9555B6DD-49A1-7485-A658-55823DFB5CA8}"/>
                </a:ext>
              </a:extLst>
            </p:cNvPr>
            <p:cNvSpPr/>
            <p:nvPr/>
          </p:nvSpPr>
          <p:spPr>
            <a:xfrm>
              <a:off x="7486650" y="3458057"/>
              <a:ext cx="94488" cy="102539"/>
            </a:xfrm>
            <a:custGeom>
              <a:avLst/>
              <a:gdLst>
                <a:gd name="connsiteX0" fmla="*/ 0 w 94488"/>
                <a:gd name="connsiteY0" fmla="*/ 102447 h 102539"/>
                <a:gd name="connsiteX1" fmla="*/ 0 w 94488"/>
                <a:gd name="connsiteY1" fmla="*/ 0 h 102539"/>
                <a:gd name="connsiteX2" fmla="*/ 20098 w 94488"/>
                <a:gd name="connsiteY2" fmla="*/ 0 h 102539"/>
                <a:gd name="connsiteX3" fmla="*/ 20098 w 94488"/>
                <a:gd name="connsiteY3" fmla="*/ 45263 h 102539"/>
                <a:gd name="connsiteX4" fmla="*/ 66675 w 94488"/>
                <a:gd name="connsiteY4" fmla="*/ 0 h 102539"/>
                <a:gd name="connsiteX5" fmla="*/ 92869 w 94488"/>
                <a:gd name="connsiteY5" fmla="*/ 0 h 102539"/>
                <a:gd name="connsiteX6" fmla="*/ 40672 w 94488"/>
                <a:gd name="connsiteY6" fmla="*/ 50106 h 102539"/>
                <a:gd name="connsiteX7" fmla="*/ 94488 w 94488"/>
                <a:gd name="connsiteY7" fmla="*/ 102540 h 102539"/>
                <a:gd name="connsiteX8" fmla="*/ 67437 w 94488"/>
                <a:gd name="connsiteY8" fmla="*/ 102540 h 102539"/>
                <a:gd name="connsiteX9" fmla="*/ 19812 w 94488"/>
                <a:gd name="connsiteY9" fmla="*/ 55973 h 102539"/>
                <a:gd name="connsiteX10" fmla="*/ 19812 w 94488"/>
                <a:gd name="connsiteY10" fmla="*/ 102540 h 10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488" h="102539">
                  <a:moveTo>
                    <a:pt x="0" y="102447"/>
                  </a:moveTo>
                  <a:lnTo>
                    <a:pt x="0" y="0"/>
                  </a:lnTo>
                  <a:lnTo>
                    <a:pt x="20098" y="0"/>
                  </a:lnTo>
                  <a:lnTo>
                    <a:pt x="20098" y="45263"/>
                  </a:lnTo>
                  <a:lnTo>
                    <a:pt x="66675" y="0"/>
                  </a:lnTo>
                  <a:lnTo>
                    <a:pt x="92869" y="0"/>
                  </a:lnTo>
                  <a:lnTo>
                    <a:pt x="40672" y="50106"/>
                  </a:lnTo>
                  <a:lnTo>
                    <a:pt x="94488" y="102540"/>
                  </a:lnTo>
                  <a:lnTo>
                    <a:pt x="67437" y="102540"/>
                  </a:lnTo>
                  <a:lnTo>
                    <a:pt x="19812" y="55973"/>
                  </a:lnTo>
                  <a:lnTo>
                    <a:pt x="19812" y="1025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xmlns="" id="{7436B458-4E58-BE17-E501-DC1668243589}"/>
                </a:ext>
              </a:extLst>
            </p:cNvPr>
            <p:cNvSpPr/>
            <p:nvPr/>
          </p:nvSpPr>
          <p:spPr>
            <a:xfrm>
              <a:off x="4610099" y="3219450"/>
              <a:ext cx="394033" cy="414816"/>
            </a:xfrm>
            <a:custGeom>
              <a:avLst/>
              <a:gdLst>
                <a:gd name="connsiteX0" fmla="*/ 240030 w 394033"/>
                <a:gd name="connsiteY0" fmla="*/ 66497 h 414816"/>
                <a:gd name="connsiteX1" fmla="*/ 316707 w 394033"/>
                <a:gd name="connsiteY1" fmla="*/ 375048 h 414816"/>
                <a:gd name="connsiteX2" fmla="*/ 353801 w 394033"/>
                <a:gd name="connsiteY2" fmla="*/ 105894 h 414816"/>
                <a:gd name="connsiteX3" fmla="*/ 302514 w 394033"/>
                <a:gd name="connsiteY3" fmla="*/ 59978 h 414816"/>
                <a:gd name="connsiteX4" fmla="*/ 302514 w 394033"/>
                <a:gd name="connsiteY4" fmla="*/ 105427 h 414816"/>
                <a:gd name="connsiteX5" fmla="*/ 356521 w 394033"/>
                <a:gd name="connsiteY5" fmla="*/ 222216 h 414816"/>
                <a:gd name="connsiteX6" fmla="*/ 344615 w 394033"/>
                <a:gd name="connsiteY6" fmla="*/ 280983 h 414816"/>
                <a:gd name="connsiteX7" fmla="*/ 278702 w 394033"/>
                <a:gd name="connsiteY7" fmla="*/ 82982 h 414816"/>
                <a:gd name="connsiteX8" fmla="*/ 278702 w 394033"/>
                <a:gd name="connsiteY8" fmla="*/ 47125 h 414816"/>
                <a:gd name="connsiteX9" fmla="*/ 240030 w 394033"/>
                <a:gd name="connsiteY9" fmla="*/ 34366 h 414816"/>
                <a:gd name="connsiteX10" fmla="*/ 144780 w 394033"/>
                <a:gd name="connsiteY10" fmla="*/ 408017 h 414816"/>
                <a:gd name="connsiteX11" fmla="*/ 248507 w 394033"/>
                <a:gd name="connsiteY11" fmla="*/ 408017 h 414816"/>
                <a:gd name="connsiteX12" fmla="*/ 216027 w 394033"/>
                <a:gd name="connsiteY12" fmla="*/ 53459 h 414816"/>
                <a:gd name="connsiteX13" fmla="*/ 216027 w 394033"/>
                <a:gd name="connsiteY13" fmla="*/ 838 h 414816"/>
                <a:gd name="connsiteX14" fmla="*/ 196977 w 394033"/>
                <a:gd name="connsiteY14" fmla="*/ 0 h 414816"/>
                <a:gd name="connsiteX15" fmla="*/ 177927 w 394033"/>
                <a:gd name="connsiteY15" fmla="*/ 838 h 414816"/>
                <a:gd name="connsiteX16" fmla="*/ 177927 w 394033"/>
                <a:gd name="connsiteY16" fmla="*/ 53459 h 414816"/>
                <a:gd name="connsiteX17" fmla="*/ 144971 w 394033"/>
                <a:gd name="connsiteY17" fmla="*/ 408017 h 414816"/>
                <a:gd name="connsiteX18" fmla="*/ 0 w 394033"/>
                <a:gd name="connsiteY18" fmla="*/ 222216 h 414816"/>
                <a:gd name="connsiteX19" fmla="*/ 76962 w 394033"/>
                <a:gd name="connsiteY19" fmla="*/ 375048 h 414816"/>
                <a:gd name="connsiteX20" fmla="*/ 153734 w 394033"/>
                <a:gd name="connsiteY20" fmla="*/ 66497 h 414816"/>
                <a:gd name="connsiteX21" fmla="*/ 153734 w 394033"/>
                <a:gd name="connsiteY21" fmla="*/ 34366 h 414816"/>
                <a:gd name="connsiteX22" fmla="*/ 115062 w 394033"/>
                <a:gd name="connsiteY22" fmla="*/ 47125 h 414816"/>
                <a:gd name="connsiteX23" fmla="*/ 115062 w 394033"/>
                <a:gd name="connsiteY23" fmla="*/ 82982 h 414816"/>
                <a:gd name="connsiteX24" fmla="*/ 49149 w 394033"/>
                <a:gd name="connsiteY24" fmla="*/ 280983 h 414816"/>
                <a:gd name="connsiteX25" fmla="*/ 91250 w 394033"/>
                <a:gd name="connsiteY25" fmla="*/ 105427 h 414816"/>
                <a:gd name="connsiteX26" fmla="*/ 91250 w 394033"/>
                <a:gd name="connsiteY26" fmla="*/ 59978 h 414816"/>
                <a:gd name="connsiteX27" fmla="*/ 0 w 394033"/>
                <a:gd name="connsiteY27" fmla="*/ 222216 h 4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4033" h="414816">
                  <a:moveTo>
                    <a:pt x="240030" y="66497"/>
                  </a:moveTo>
                  <a:cubicBezTo>
                    <a:pt x="240030" y="220447"/>
                    <a:pt x="260033" y="302031"/>
                    <a:pt x="316707" y="375048"/>
                  </a:cubicBezTo>
                  <a:cubicBezTo>
                    <a:pt x="402964" y="310739"/>
                    <a:pt x="419572" y="190234"/>
                    <a:pt x="353801" y="105894"/>
                  </a:cubicBezTo>
                  <a:cubicBezTo>
                    <a:pt x="339635" y="87728"/>
                    <a:pt x="322267" y="72179"/>
                    <a:pt x="302514" y="59978"/>
                  </a:cubicBezTo>
                  <a:lnTo>
                    <a:pt x="302514" y="105427"/>
                  </a:lnTo>
                  <a:cubicBezTo>
                    <a:pt x="336817" y="134979"/>
                    <a:pt x="356486" y="177514"/>
                    <a:pt x="356521" y="222216"/>
                  </a:cubicBezTo>
                  <a:cubicBezTo>
                    <a:pt x="356594" y="242385"/>
                    <a:pt x="352546" y="262365"/>
                    <a:pt x="344615" y="280983"/>
                  </a:cubicBezTo>
                  <a:cubicBezTo>
                    <a:pt x="299562" y="235255"/>
                    <a:pt x="278702" y="183286"/>
                    <a:pt x="278702" y="82982"/>
                  </a:cubicBezTo>
                  <a:lnTo>
                    <a:pt x="278702" y="47125"/>
                  </a:lnTo>
                  <a:cubicBezTo>
                    <a:pt x="266311" y="41542"/>
                    <a:pt x="253348" y="37265"/>
                    <a:pt x="240030" y="34366"/>
                  </a:cubicBezTo>
                  <a:close/>
                  <a:moveTo>
                    <a:pt x="144780" y="408017"/>
                  </a:moveTo>
                  <a:cubicBezTo>
                    <a:pt x="178734" y="417083"/>
                    <a:pt x="214553" y="417083"/>
                    <a:pt x="248507" y="408017"/>
                  </a:cubicBezTo>
                  <a:cubicBezTo>
                    <a:pt x="225266" y="300076"/>
                    <a:pt x="216027" y="231064"/>
                    <a:pt x="216027" y="53459"/>
                  </a:cubicBezTo>
                  <a:lnTo>
                    <a:pt x="216027" y="838"/>
                  </a:lnTo>
                  <a:cubicBezTo>
                    <a:pt x="209550" y="0"/>
                    <a:pt x="203359" y="0"/>
                    <a:pt x="196977" y="0"/>
                  </a:cubicBezTo>
                  <a:cubicBezTo>
                    <a:pt x="190595" y="0"/>
                    <a:pt x="183928" y="0"/>
                    <a:pt x="177927" y="838"/>
                  </a:cubicBezTo>
                  <a:lnTo>
                    <a:pt x="177927" y="53459"/>
                  </a:lnTo>
                  <a:cubicBezTo>
                    <a:pt x="177546" y="230691"/>
                    <a:pt x="168212" y="300076"/>
                    <a:pt x="144971" y="408017"/>
                  </a:cubicBezTo>
                  <a:close/>
                  <a:moveTo>
                    <a:pt x="0" y="222216"/>
                  </a:moveTo>
                  <a:cubicBezTo>
                    <a:pt x="-49" y="282091"/>
                    <a:pt x="28397" y="338579"/>
                    <a:pt x="76962" y="375048"/>
                  </a:cubicBezTo>
                  <a:cubicBezTo>
                    <a:pt x="133636" y="302031"/>
                    <a:pt x="153734" y="220447"/>
                    <a:pt x="153734" y="66497"/>
                  </a:cubicBezTo>
                  <a:lnTo>
                    <a:pt x="153734" y="34366"/>
                  </a:lnTo>
                  <a:cubicBezTo>
                    <a:pt x="140413" y="37253"/>
                    <a:pt x="127448" y="41531"/>
                    <a:pt x="115062" y="47125"/>
                  </a:cubicBezTo>
                  <a:lnTo>
                    <a:pt x="115062" y="82982"/>
                  </a:lnTo>
                  <a:cubicBezTo>
                    <a:pt x="115062" y="183286"/>
                    <a:pt x="94107" y="234975"/>
                    <a:pt x="49149" y="280983"/>
                  </a:cubicBezTo>
                  <a:cubicBezTo>
                    <a:pt x="23848" y="219644"/>
                    <a:pt x="40699" y="149375"/>
                    <a:pt x="91250" y="105427"/>
                  </a:cubicBezTo>
                  <a:lnTo>
                    <a:pt x="91250" y="59978"/>
                  </a:lnTo>
                  <a:cubicBezTo>
                    <a:pt x="34351" y="95141"/>
                    <a:pt x="-104" y="156401"/>
                    <a:pt x="0" y="2222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xmlns="" id="{B6749378-071D-4C34-234D-C15E0137F008}"/>
                </a:ext>
              </a:extLst>
            </p:cNvPr>
            <p:cNvSpPr/>
            <p:nvPr/>
          </p:nvSpPr>
          <p:spPr>
            <a:xfrm>
              <a:off x="5399246" y="3367438"/>
              <a:ext cx="204216" cy="239911"/>
            </a:xfrm>
            <a:custGeom>
              <a:avLst/>
              <a:gdLst>
                <a:gd name="connsiteX0" fmla="*/ 111157 w 204216"/>
                <a:gd name="connsiteY0" fmla="*/ 0 h 239911"/>
                <a:gd name="connsiteX1" fmla="*/ 52388 w 204216"/>
                <a:gd name="connsiteY1" fmla="*/ 27381 h 239911"/>
                <a:gd name="connsiteX2" fmla="*/ 50102 w 204216"/>
                <a:gd name="connsiteY2" fmla="*/ 27381 h 239911"/>
                <a:gd name="connsiteX3" fmla="*/ 50102 w 204216"/>
                <a:gd name="connsiteY3" fmla="*/ 5215 h 239911"/>
                <a:gd name="connsiteX4" fmla="*/ 0 w 204216"/>
                <a:gd name="connsiteY4" fmla="*/ 5215 h 239911"/>
                <a:gd name="connsiteX5" fmla="*/ 0 w 204216"/>
                <a:gd name="connsiteY5" fmla="*/ 239911 h 239911"/>
                <a:gd name="connsiteX6" fmla="*/ 50102 w 204216"/>
                <a:gd name="connsiteY6" fmla="*/ 239911 h 239911"/>
                <a:gd name="connsiteX7" fmla="*/ 50102 w 204216"/>
                <a:gd name="connsiteY7" fmla="*/ 165405 h 239911"/>
                <a:gd name="connsiteX8" fmla="*/ 52388 w 204216"/>
                <a:gd name="connsiteY8" fmla="*/ 165405 h 239911"/>
                <a:gd name="connsiteX9" fmla="*/ 111157 w 204216"/>
                <a:gd name="connsiteY9" fmla="*/ 192786 h 239911"/>
                <a:gd name="connsiteX10" fmla="*/ 204216 w 204216"/>
                <a:gd name="connsiteY10" fmla="*/ 96300 h 239911"/>
                <a:gd name="connsiteX11" fmla="*/ 111157 w 204216"/>
                <a:gd name="connsiteY11" fmla="*/ 0 h 239911"/>
                <a:gd name="connsiteX12" fmla="*/ 101060 w 204216"/>
                <a:gd name="connsiteY12" fmla="*/ 146592 h 239911"/>
                <a:gd name="connsiteX13" fmla="*/ 50007 w 204216"/>
                <a:gd name="connsiteY13" fmla="*/ 96300 h 239911"/>
                <a:gd name="connsiteX14" fmla="*/ 101441 w 204216"/>
                <a:gd name="connsiteY14" fmla="*/ 46381 h 239911"/>
                <a:gd name="connsiteX15" fmla="*/ 152495 w 204216"/>
                <a:gd name="connsiteY15" fmla="*/ 96486 h 239911"/>
                <a:gd name="connsiteX16" fmla="*/ 102403 w 204216"/>
                <a:gd name="connsiteY16" fmla="*/ 146594 h 239911"/>
                <a:gd name="connsiteX17" fmla="*/ 101060 w 204216"/>
                <a:gd name="connsiteY17" fmla="*/ 146592 h 23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4216" h="239911">
                  <a:moveTo>
                    <a:pt x="111157" y="0"/>
                  </a:moveTo>
                  <a:cubicBezTo>
                    <a:pt x="83439" y="0"/>
                    <a:pt x="62675" y="10338"/>
                    <a:pt x="52388" y="27381"/>
                  </a:cubicBezTo>
                  <a:lnTo>
                    <a:pt x="50102" y="27381"/>
                  </a:lnTo>
                  <a:lnTo>
                    <a:pt x="50102" y="5215"/>
                  </a:lnTo>
                  <a:lnTo>
                    <a:pt x="0" y="5215"/>
                  </a:lnTo>
                  <a:lnTo>
                    <a:pt x="0" y="239911"/>
                  </a:lnTo>
                  <a:lnTo>
                    <a:pt x="50102" y="239911"/>
                  </a:lnTo>
                  <a:lnTo>
                    <a:pt x="50102" y="165405"/>
                  </a:lnTo>
                  <a:lnTo>
                    <a:pt x="52388" y="165405"/>
                  </a:lnTo>
                  <a:cubicBezTo>
                    <a:pt x="62675" y="182448"/>
                    <a:pt x="83439" y="192786"/>
                    <a:pt x="111157" y="192786"/>
                  </a:cubicBezTo>
                  <a:cubicBezTo>
                    <a:pt x="163163" y="192786"/>
                    <a:pt x="204216" y="150038"/>
                    <a:pt x="204216" y="96300"/>
                  </a:cubicBezTo>
                  <a:cubicBezTo>
                    <a:pt x="204216" y="42562"/>
                    <a:pt x="163354" y="0"/>
                    <a:pt x="111157" y="0"/>
                  </a:cubicBezTo>
                  <a:close/>
                  <a:moveTo>
                    <a:pt x="101060" y="146592"/>
                  </a:moveTo>
                  <a:cubicBezTo>
                    <a:pt x="72759" y="146489"/>
                    <a:pt x="49901" y="123973"/>
                    <a:pt x="50007" y="96300"/>
                  </a:cubicBezTo>
                  <a:cubicBezTo>
                    <a:pt x="50112" y="68628"/>
                    <a:pt x="73140" y="46278"/>
                    <a:pt x="101441" y="46381"/>
                  </a:cubicBezTo>
                  <a:cubicBezTo>
                    <a:pt x="129668" y="46484"/>
                    <a:pt x="152495" y="68886"/>
                    <a:pt x="152495" y="96486"/>
                  </a:cubicBezTo>
                  <a:cubicBezTo>
                    <a:pt x="152814" y="123848"/>
                    <a:pt x="130387" y="146283"/>
                    <a:pt x="102403" y="146594"/>
                  </a:cubicBezTo>
                  <a:cubicBezTo>
                    <a:pt x="101955" y="146599"/>
                    <a:pt x="101508" y="146598"/>
                    <a:pt x="101060" y="1465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9" name="Полилиния 18">
              <a:extLst>
                <a:ext uri="{FF2B5EF4-FFF2-40B4-BE49-F238E27FC236}">
                  <a16:creationId xmlns:a16="http://schemas.microsoft.com/office/drawing/2014/main" xmlns="" id="{FC36A4FB-5F3D-E655-FBA7-F11EC29EB799}"/>
                </a:ext>
              </a:extLst>
            </p:cNvPr>
            <p:cNvSpPr/>
            <p:nvPr/>
          </p:nvSpPr>
          <p:spPr>
            <a:xfrm>
              <a:off x="5150167" y="3317705"/>
              <a:ext cx="252793" cy="237769"/>
            </a:xfrm>
            <a:custGeom>
              <a:avLst/>
              <a:gdLst>
                <a:gd name="connsiteX0" fmla="*/ 195453 w 252793"/>
                <a:gd name="connsiteY0" fmla="*/ 0 h 237769"/>
                <a:gd name="connsiteX1" fmla="*/ 138303 w 252793"/>
                <a:gd name="connsiteY1" fmla="*/ 117069 h 237769"/>
                <a:gd name="connsiteX2" fmla="*/ 61627 w 252793"/>
                <a:gd name="connsiteY2" fmla="*/ 0 h 237769"/>
                <a:gd name="connsiteX3" fmla="*/ 0 w 252793"/>
                <a:gd name="connsiteY3" fmla="*/ 0 h 237769"/>
                <a:gd name="connsiteX4" fmla="*/ 112681 w 252793"/>
                <a:gd name="connsiteY4" fmla="*/ 169782 h 237769"/>
                <a:gd name="connsiteX5" fmla="*/ 110680 w 252793"/>
                <a:gd name="connsiteY5" fmla="*/ 173880 h 237769"/>
                <a:gd name="connsiteX6" fmla="*/ 84772 w 252793"/>
                <a:gd name="connsiteY6" fmla="*/ 188502 h 237769"/>
                <a:gd name="connsiteX7" fmla="*/ 49054 w 252793"/>
                <a:gd name="connsiteY7" fmla="*/ 188502 h 237769"/>
                <a:gd name="connsiteX8" fmla="*/ 49054 w 252793"/>
                <a:gd name="connsiteY8" fmla="*/ 237769 h 237769"/>
                <a:gd name="connsiteX9" fmla="*/ 91440 w 252793"/>
                <a:gd name="connsiteY9" fmla="*/ 237769 h 237769"/>
                <a:gd name="connsiteX10" fmla="*/ 154114 w 252793"/>
                <a:gd name="connsiteY10" fmla="*/ 199678 h 237769"/>
                <a:gd name="connsiteX11" fmla="*/ 252793 w 252793"/>
                <a:gd name="connsiteY11" fmla="*/ 0 h 23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793" h="237769">
                  <a:moveTo>
                    <a:pt x="195453" y="0"/>
                  </a:moveTo>
                  <a:lnTo>
                    <a:pt x="138303" y="117069"/>
                  </a:lnTo>
                  <a:lnTo>
                    <a:pt x="61627" y="0"/>
                  </a:lnTo>
                  <a:lnTo>
                    <a:pt x="0" y="0"/>
                  </a:lnTo>
                  <a:lnTo>
                    <a:pt x="112681" y="169782"/>
                  </a:lnTo>
                  <a:lnTo>
                    <a:pt x="110680" y="173880"/>
                  </a:lnTo>
                  <a:cubicBezTo>
                    <a:pt x="106558" y="184039"/>
                    <a:pt x="95832" y="190093"/>
                    <a:pt x="84772" y="188502"/>
                  </a:cubicBezTo>
                  <a:lnTo>
                    <a:pt x="49054" y="188502"/>
                  </a:lnTo>
                  <a:lnTo>
                    <a:pt x="49054" y="237769"/>
                  </a:lnTo>
                  <a:lnTo>
                    <a:pt x="91440" y="237769"/>
                  </a:lnTo>
                  <a:cubicBezTo>
                    <a:pt x="125920" y="237769"/>
                    <a:pt x="139732" y="228456"/>
                    <a:pt x="154114" y="199678"/>
                  </a:cubicBezTo>
                  <a:lnTo>
                    <a:pt x="25279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xmlns="" id="{3B3A7577-9491-3499-6AC4-32B482E48342}"/>
                </a:ext>
              </a:extLst>
            </p:cNvPr>
            <p:cNvSpPr/>
            <p:nvPr/>
          </p:nvSpPr>
          <p:spPr>
            <a:xfrm>
              <a:off x="6524150" y="3296285"/>
              <a:ext cx="202880" cy="264643"/>
            </a:xfrm>
            <a:custGeom>
              <a:avLst/>
              <a:gdLst>
                <a:gd name="connsiteX0" fmla="*/ 115537 w 202880"/>
                <a:gd name="connsiteY0" fmla="*/ 85031 h 264643"/>
                <a:gd name="connsiteX1" fmla="*/ 51338 w 202880"/>
                <a:gd name="connsiteY1" fmla="*/ 115299 h 264643"/>
                <a:gd name="connsiteX2" fmla="*/ 48957 w 202880"/>
                <a:gd name="connsiteY2" fmla="*/ 115299 h 264643"/>
                <a:gd name="connsiteX3" fmla="*/ 111250 w 202880"/>
                <a:gd name="connsiteY3" fmla="*/ 57091 h 264643"/>
                <a:gd name="connsiteX4" fmla="*/ 186784 w 202880"/>
                <a:gd name="connsiteY4" fmla="*/ 47777 h 264643"/>
                <a:gd name="connsiteX5" fmla="*/ 186784 w 202880"/>
                <a:gd name="connsiteY5" fmla="*/ 0 h 264643"/>
                <a:gd name="connsiteX6" fmla="*/ 102487 w 202880"/>
                <a:gd name="connsiteY6" fmla="*/ 12014 h 264643"/>
                <a:gd name="connsiteX7" fmla="*/ 475 w 202880"/>
                <a:gd name="connsiteY7" fmla="*/ 124892 h 264643"/>
                <a:gd name="connsiteX8" fmla="*/ 104488 w 202880"/>
                <a:gd name="connsiteY8" fmla="*/ 264592 h 264643"/>
                <a:gd name="connsiteX9" fmla="*/ 202829 w 202880"/>
                <a:gd name="connsiteY9" fmla="*/ 174583 h 264643"/>
                <a:gd name="connsiteX10" fmla="*/ 202881 w 202880"/>
                <a:gd name="connsiteY10" fmla="*/ 171458 h 264643"/>
                <a:gd name="connsiteX11" fmla="*/ 115537 w 202880"/>
                <a:gd name="connsiteY11" fmla="*/ 85031 h 264643"/>
                <a:gd name="connsiteX12" fmla="*/ 103059 w 202880"/>
                <a:gd name="connsiteY12" fmla="*/ 217466 h 264643"/>
                <a:gd name="connsiteX13" fmla="*/ 55053 w 202880"/>
                <a:gd name="connsiteY13" fmla="*/ 170527 h 264643"/>
                <a:gd name="connsiteX14" fmla="*/ 103059 w 202880"/>
                <a:gd name="connsiteY14" fmla="*/ 123588 h 264643"/>
                <a:gd name="connsiteX15" fmla="*/ 150702 w 202880"/>
                <a:gd name="connsiteY15" fmla="*/ 168254 h 264643"/>
                <a:gd name="connsiteX16" fmla="*/ 150684 w 202880"/>
                <a:gd name="connsiteY16" fmla="*/ 170807 h 264643"/>
                <a:gd name="connsiteX17" fmla="*/ 105276 w 202880"/>
                <a:gd name="connsiteY17" fmla="*/ 217464 h 264643"/>
                <a:gd name="connsiteX18" fmla="*/ 103059 w 202880"/>
                <a:gd name="connsiteY18" fmla="*/ 217466 h 264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2880" h="264643">
                  <a:moveTo>
                    <a:pt x="115537" y="85031"/>
                  </a:moveTo>
                  <a:cubicBezTo>
                    <a:pt x="90261" y="83770"/>
                    <a:pt x="66068" y="95177"/>
                    <a:pt x="51338" y="115299"/>
                  </a:cubicBezTo>
                  <a:lnTo>
                    <a:pt x="48957" y="115299"/>
                  </a:lnTo>
                  <a:cubicBezTo>
                    <a:pt x="52767" y="78791"/>
                    <a:pt x="69912" y="62492"/>
                    <a:pt x="111250" y="57091"/>
                  </a:cubicBezTo>
                  <a:lnTo>
                    <a:pt x="186784" y="47777"/>
                  </a:lnTo>
                  <a:lnTo>
                    <a:pt x="186784" y="0"/>
                  </a:lnTo>
                  <a:lnTo>
                    <a:pt x="102487" y="12014"/>
                  </a:lnTo>
                  <a:cubicBezTo>
                    <a:pt x="32098" y="21886"/>
                    <a:pt x="4094" y="53552"/>
                    <a:pt x="475" y="124892"/>
                  </a:cubicBezTo>
                  <a:cubicBezTo>
                    <a:pt x="-4097" y="205732"/>
                    <a:pt x="23906" y="264592"/>
                    <a:pt x="104488" y="264592"/>
                  </a:cubicBezTo>
                  <a:cubicBezTo>
                    <a:pt x="157064" y="266289"/>
                    <a:pt x="201093" y="225991"/>
                    <a:pt x="202829" y="174583"/>
                  </a:cubicBezTo>
                  <a:cubicBezTo>
                    <a:pt x="202864" y="173542"/>
                    <a:pt x="202881" y="172500"/>
                    <a:pt x="202881" y="171458"/>
                  </a:cubicBezTo>
                  <a:cubicBezTo>
                    <a:pt x="202500" y="119956"/>
                    <a:pt x="167067" y="85031"/>
                    <a:pt x="115537" y="85031"/>
                  </a:cubicBezTo>
                  <a:close/>
                  <a:moveTo>
                    <a:pt x="103059" y="217466"/>
                  </a:moveTo>
                  <a:cubicBezTo>
                    <a:pt x="76546" y="217466"/>
                    <a:pt x="55053" y="196451"/>
                    <a:pt x="55053" y="170527"/>
                  </a:cubicBezTo>
                  <a:cubicBezTo>
                    <a:pt x="55053" y="144603"/>
                    <a:pt x="76546" y="123588"/>
                    <a:pt x="103059" y="123588"/>
                  </a:cubicBezTo>
                  <a:cubicBezTo>
                    <a:pt x="128830" y="123058"/>
                    <a:pt x="150160" y="143056"/>
                    <a:pt x="150702" y="168254"/>
                  </a:cubicBezTo>
                  <a:cubicBezTo>
                    <a:pt x="150720" y="169105"/>
                    <a:pt x="150714" y="169956"/>
                    <a:pt x="150684" y="170807"/>
                  </a:cubicBezTo>
                  <a:cubicBezTo>
                    <a:pt x="151322" y="195951"/>
                    <a:pt x="130992" y="216840"/>
                    <a:pt x="105276" y="217464"/>
                  </a:cubicBezTo>
                  <a:cubicBezTo>
                    <a:pt x="104537" y="217482"/>
                    <a:pt x="103798" y="217483"/>
                    <a:pt x="103059" y="217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xmlns="" id="{1AAE5237-9CFF-BD9A-A9C3-27E13EAAB279}"/>
                </a:ext>
              </a:extLst>
            </p:cNvPr>
            <p:cNvSpPr/>
            <p:nvPr/>
          </p:nvSpPr>
          <p:spPr>
            <a:xfrm>
              <a:off x="5624798" y="3367438"/>
              <a:ext cx="204501" cy="192972"/>
            </a:xfrm>
            <a:custGeom>
              <a:avLst/>
              <a:gdLst>
                <a:gd name="connsiteX0" fmla="*/ 154115 w 204501"/>
                <a:gd name="connsiteY0" fmla="*/ 27381 h 192972"/>
                <a:gd name="connsiteX1" fmla="*/ 151733 w 204501"/>
                <a:gd name="connsiteY1" fmla="*/ 27381 h 192972"/>
                <a:gd name="connsiteX2" fmla="*/ 93059 w 204501"/>
                <a:gd name="connsiteY2" fmla="*/ 0 h 192972"/>
                <a:gd name="connsiteX3" fmla="*/ 0 w 204501"/>
                <a:gd name="connsiteY3" fmla="*/ 96486 h 192972"/>
                <a:gd name="connsiteX4" fmla="*/ 93059 w 204501"/>
                <a:gd name="connsiteY4" fmla="*/ 192972 h 192972"/>
                <a:gd name="connsiteX5" fmla="*/ 151733 w 204501"/>
                <a:gd name="connsiteY5" fmla="*/ 165591 h 192972"/>
                <a:gd name="connsiteX6" fmla="*/ 154115 w 204501"/>
                <a:gd name="connsiteY6" fmla="*/ 165591 h 192972"/>
                <a:gd name="connsiteX7" fmla="*/ 154115 w 204501"/>
                <a:gd name="connsiteY7" fmla="*/ 187757 h 192972"/>
                <a:gd name="connsiteX8" fmla="*/ 204502 w 204501"/>
                <a:gd name="connsiteY8" fmla="*/ 187757 h 192972"/>
                <a:gd name="connsiteX9" fmla="*/ 204502 w 204501"/>
                <a:gd name="connsiteY9" fmla="*/ 5215 h 192972"/>
                <a:gd name="connsiteX10" fmla="*/ 154305 w 204501"/>
                <a:gd name="connsiteY10" fmla="*/ 5215 h 192972"/>
                <a:gd name="connsiteX11" fmla="*/ 103251 w 204501"/>
                <a:gd name="connsiteY11" fmla="*/ 146592 h 192972"/>
                <a:gd name="connsiteX12" fmla="*/ 51627 w 204501"/>
                <a:gd name="connsiteY12" fmla="*/ 96860 h 192972"/>
                <a:gd name="connsiteX13" fmla="*/ 102489 w 204501"/>
                <a:gd name="connsiteY13" fmla="*/ 46383 h 192972"/>
                <a:gd name="connsiteX14" fmla="*/ 154113 w 204501"/>
                <a:gd name="connsiteY14" fmla="*/ 96115 h 192972"/>
                <a:gd name="connsiteX15" fmla="*/ 154115 w 204501"/>
                <a:gd name="connsiteY15" fmla="*/ 96486 h 192972"/>
                <a:gd name="connsiteX16" fmla="*/ 104017 w 204501"/>
                <a:gd name="connsiteY16" fmla="*/ 146589 h 192972"/>
                <a:gd name="connsiteX17" fmla="*/ 103251 w 204501"/>
                <a:gd name="connsiteY17" fmla="*/ 146592 h 19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4501" h="192972">
                  <a:moveTo>
                    <a:pt x="154115" y="27381"/>
                  </a:moveTo>
                  <a:lnTo>
                    <a:pt x="151733" y="27381"/>
                  </a:lnTo>
                  <a:cubicBezTo>
                    <a:pt x="141256" y="10338"/>
                    <a:pt x="120301" y="0"/>
                    <a:pt x="93059" y="0"/>
                  </a:cubicBezTo>
                  <a:cubicBezTo>
                    <a:pt x="41053" y="0"/>
                    <a:pt x="0" y="42841"/>
                    <a:pt x="0" y="96486"/>
                  </a:cubicBezTo>
                  <a:cubicBezTo>
                    <a:pt x="0" y="150131"/>
                    <a:pt x="41053" y="192972"/>
                    <a:pt x="93059" y="192972"/>
                  </a:cubicBezTo>
                  <a:cubicBezTo>
                    <a:pt x="120301" y="192972"/>
                    <a:pt x="141256" y="182634"/>
                    <a:pt x="151733" y="165591"/>
                  </a:cubicBezTo>
                  <a:lnTo>
                    <a:pt x="154115" y="165591"/>
                  </a:lnTo>
                  <a:lnTo>
                    <a:pt x="154115" y="187757"/>
                  </a:lnTo>
                  <a:lnTo>
                    <a:pt x="204502" y="187757"/>
                  </a:lnTo>
                  <a:lnTo>
                    <a:pt x="204502" y="5215"/>
                  </a:lnTo>
                  <a:lnTo>
                    <a:pt x="154305" y="5215"/>
                  </a:lnTo>
                  <a:close/>
                  <a:moveTo>
                    <a:pt x="103251" y="146592"/>
                  </a:moveTo>
                  <a:cubicBezTo>
                    <a:pt x="74950" y="146798"/>
                    <a:pt x="51837" y="124532"/>
                    <a:pt x="51627" y="96860"/>
                  </a:cubicBezTo>
                  <a:cubicBezTo>
                    <a:pt x="51416" y="69188"/>
                    <a:pt x="74188" y="46589"/>
                    <a:pt x="102489" y="46383"/>
                  </a:cubicBezTo>
                  <a:cubicBezTo>
                    <a:pt x="130790" y="46177"/>
                    <a:pt x="153903" y="68443"/>
                    <a:pt x="154113" y="96115"/>
                  </a:cubicBezTo>
                  <a:cubicBezTo>
                    <a:pt x="154114" y="96239"/>
                    <a:pt x="154115" y="96362"/>
                    <a:pt x="154115" y="96486"/>
                  </a:cubicBezTo>
                  <a:cubicBezTo>
                    <a:pt x="154430" y="123848"/>
                    <a:pt x="132001" y="146280"/>
                    <a:pt x="104017" y="146589"/>
                  </a:cubicBezTo>
                  <a:cubicBezTo>
                    <a:pt x="103761" y="146592"/>
                    <a:pt x="103506" y="146593"/>
                    <a:pt x="103251" y="1465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xmlns="" id="{2C384258-8D28-B088-C41A-CBF957861FB8}"/>
                </a:ext>
              </a:extLst>
            </p:cNvPr>
            <p:cNvSpPr/>
            <p:nvPr/>
          </p:nvSpPr>
          <p:spPr>
            <a:xfrm>
              <a:off x="6086426" y="3367159"/>
              <a:ext cx="190548" cy="193327"/>
            </a:xfrm>
            <a:custGeom>
              <a:avLst/>
              <a:gdLst>
                <a:gd name="connsiteX0" fmla="*/ 101013 w 190548"/>
                <a:gd name="connsiteY0" fmla="*/ 47219 h 193327"/>
                <a:gd name="connsiteX1" fmla="*/ 146638 w 190548"/>
                <a:gd name="connsiteY1" fmla="*/ 75811 h 193327"/>
                <a:gd name="connsiteX2" fmla="*/ 190548 w 190548"/>
                <a:gd name="connsiteY2" fmla="*/ 57184 h 193327"/>
                <a:gd name="connsiteX3" fmla="*/ 100156 w 190548"/>
                <a:gd name="connsiteY3" fmla="*/ 93 h 193327"/>
                <a:gd name="connsiteX4" fmla="*/ 94 w 190548"/>
                <a:gd name="connsiteY4" fmla="*/ 89642 h 193327"/>
                <a:gd name="connsiteX5" fmla="*/ 48 w 190548"/>
                <a:gd name="connsiteY5" fmla="*/ 96766 h 193327"/>
                <a:gd name="connsiteX6" fmla="*/ 93083 w 190548"/>
                <a:gd name="connsiteY6" fmla="*/ 193286 h 193327"/>
                <a:gd name="connsiteX7" fmla="*/ 99775 w 190548"/>
                <a:gd name="connsiteY7" fmla="*/ 193252 h 193327"/>
                <a:gd name="connsiteX8" fmla="*/ 190167 w 190548"/>
                <a:gd name="connsiteY8" fmla="*/ 136161 h 193327"/>
                <a:gd name="connsiteX9" fmla="*/ 146448 w 190548"/>
                <a:gd name="connsiteY9" fmla="*/ 117534 h 193327"/>
                <a:gd name="connsiteX10" fmla="*/ 81301 w 190548"/>
                <a:gd name="connsiteY10" fmla="*/ 142339 h 193327"/>
                <a:gd name="connsiteX11" fmla="*/ 51769 w 190548"/>
                <a:gd name="connsiteY11" fmla="*/ 96952 h 193327"/>
                <a:gd name="connsiteX12" fmla="*/ 96012 w 190548"/>
                <a:gd name="connsiteY12" fmla="*/ 47298 h 193327"/>
                <a:gd name="connsiteX13" fmla="*/ 101013 w 190548"/>
                <a:gd name="connsiteY13" fmla="*/ 47219 h 19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0548" h="193327">
                  <a:moveTo>
                    <a:pt x="101013" y="47219"/>
                  </a:moveTo>
                  <a:cubicBezTo>
                    <a:pt x="120780" y="46696"/>
                    <a:pt x="138869" y="58031"/>
                    <a:pt x="146638" y="75811"/>
                  </a:cubicBezTo>
                  <a:lnTo>
                    <a:pt x="190548" y="57184"/>
                  </a:lnTo>
                  <a:cubicBezTo>
                    <a:pt x="179118" y="22539"/>
                    <a:pt x="143590" y="93"/>
                    <a:pt x="100156" y="93"/>
                  </a:cubicBezTo>
                  <a:cubicBezTo>
                    <a:pt x="47234" y="-2196"/>
                    <a:pt x="2435" y="37896"/>
                    <a:pt x="94" y="89642"/>
                  </a:cubicBezTo>
                  <a:cubicBezTo>
                    <a:pt x="-14" y="92015"/>
                    <a:pt x="-29" y="94391"/>
                    <a:pt x="48" y="96766"/>
                  </a:cubicBezTo>
                  <a:cubicBezTo>
                    <a:pt x="-1520" y="148539"/>
                    <a:pt x="40133" y="191753"/>
                    <a:pt x="93083" y="193286"/>
                  </a:cubicBezTo>
                  <a:cubicBezTo>
                    <a:pt x="95314" y="193351"/>
                    <a:pt x="97546" y="193340"/>
                    <a:pt x="99775" y="193252"/>
                  </a:cubicBezTo>
                  <a:cubicBezTo>
                    <a:pt x="143209" y="193252"/>
                    <a:pt x="178737" y="170807"/>
                    <a:pt x="190167" y="136161"/>
                  </a:cubicBezTo>
                  <a:lnTo>
                    <a:pt x="146448" y="117534"/>
                  </a:lnTo>
                  <a:cubicBezTo>
                    <a:pt x="135463" y="141974"/>
                    <a:pt x="106296" y="153080"/>
                    <a:pt x="81301" y="142339"/>
                  </a:cubicBezTo>
                  <a:cubicBezTo>
                    <a:pt x="62961" y="134459"/>
                    <a:pt x="51298" y="116535"/>
                    <a:pt x="51769" y="96952"/>
                  </a:cubicBezTo>
                  <a:cubicBezTo>
                    <a:pt x="49963" y="71295"/>
                    <a:pt x="69771" y="49064"/>
                    <a:pt x="96012" y="47298"/>
                  </a:cubicBezTo>
                  <a:cubicBezTo>
                    <a:pt x="97676" y="47186"/>
                    <a:pt x="99346" y="47159"/>
                    <a:pt x="101013" y="472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xmlns="" id="{0A017DAC-C7AC-70D0-504C-C81CF0B8E7CF}"/>
                </a:ext>
              </a:extLst>
            </p:cNvPr>
            <p:cNvSpPr/>
            <p:nvPr/>
          </p:nvSpPr>
          <p:spPr>
            <a:xfrm>
              <a:off x="5854160" y="3372933"/>
              <a:ext cx="199739" cy="183565"/>
            </a:xfrm>
            <a:custGeom>
              <a:avLst/>
              <a:gdLst>
                <a:gd name="connsiteX0" fmla="*/ 41815 w 199739"/>
                <a:gd name="connsiteY0" fmla="*/ 0 h 183565"/>
                <a:gd name="connsiteX1" fmla="*/ 33338 w 199739"/>
                <a:gd name="connsiteY1" fmla="*/ 113157 h 183565"/>
                <a:gd name="connsiteX2" fmla="*/ 12192 w 199739"/>
                <a:gd name="connsiteY2" fmla="*/ 137465 h 183565"/>
                <a:gd name="connsiteX3" fmla="*/ 0 w 199739"/>
                <a:gd name="connsiteY3" fmla="*/ 137465 h 183565"/>
                <a:gd name="connsiteX4" fmla="*/ 0 w 199739"/>
                <a:gd name="connsiteY4" fmla="*/ 183566 h 183565"/>
                <a:gd name="connsiteX5" fmla="*/ 29813 w 199739"/>
                <a:gd name="connsiteY5" fmla="*/ 183566 h 183565"/>
                <a:gd name="connsiteX6" fmla="*/ 80772 w 199739"/>
                <a:gd name="connsiteY6" fmla="*/ 131411 h 183565"/>
                <a:gd name="connsiteX7" fmla="*/ 87058 w 199739"/>
                <a:gd name="connsiteY7" fmla="*/ 47591 h 183565"/>
                <a:gd name="connsiteX8" fmla="*/ 149066 w 199739"/>
                <a:gd name="connsiteY8" fmla="*/ 47591 h 183565"/>
                <a:gd name="connsiteX9" fmla="*/ 149066 w 199739"/>
                <a:gd name="connsiteY9" fmla="*/ 182262 h 183565"/>
                <a:gd name="connsiteX10" fmla="*/ 199739 w 199739"/>
                <a:gd name="connsiteY10" fmla="*/ 182262 h 183565"/>
                <a:gd name="connsiteX11" fmla="*/ 199739 w 199739"/>
                <a:gd name="connsiteY11" fmla="*/ 0 h 1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739" h="183565">
                  <a:moveTo>
                    <a:pt x="41815" y="0"/>
                  </a:moveTo>
                  <a:lnTo>
                    <a:pt x="33338" y="113157"/>
                  </a:lnTo>
                  <a:cubicBezTo>
                    <a:pt x="32004" y="130945"/>
                    <a:pt x="26099" y="137465"/>
                    <a:pt x="12192" y="137465"/>
                  </a:cubicBezTo>
                  <a:lnTo>
                    <a:pt x="0" y="137465"/>
                  </a:lnTo>
                  <a:lnTo>
                    <a:pt x="0" y="183566"/>
                  </a:lnTo>
                  <a:lnTo>
                    <a:pt x="29813" y="183566"/>
                  </a:lnTo>
                  <a:cubicBezTo>
                    <a:pt x="63437" y="183566"/>
                    <a:pt x="78105" y="167919"/>
                    <a:pt x="80772" y="131411"/>
                  </a:cubicBezTo>
                  <a:lnTo>
                    <a:pt x="87058" y="47591"/>
                  </a:lnTo>
                  <a:lnTo>
                    <a:pt x="149066" y="47591"/>
                  </a:lnTo>
                  <a:lnTo>
                    <a:pt x="149066" y="182262"/>
                  </a:lnTo>
                  <a:lnTo>
                    <a:pt x="199739" y="182262"/>
                  </a:lnTo>
                  <a:lnTo>
                    <a:pt x="19973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xmlns="" id="{CBBB98C3-1124-5E3C-D43C-0C6F52DA74C4}"/>
                </a:ext>
              </a:extLst>
            </p:cNvPr>
            <p:cNvSpPr/>
            <p:nvPr/>
          </p:nvSpPr>
          <p:spPr>
            <a:xfrm>
              <a:off x="6305359" y="3372654"/>
              <a:ext cx="182879" cy="182541"/>
            </a:xfrm>
            <a:custGeom>
              <a:avLst/>
              <a:gdLst>
                <a:gd name="connsiteX0" fmla="*/ 130588 w 182879"/>
                <a:gd name="connsiteY0" fmla="*/ 0 h 182541"/>
                <a:gd name="connsiteX1" fmla="*/ 50102 w 182879"/>
                <a:gd name="connsiteY1" fmla="*/ 117348 h 182541"/>
                <a:gd name="connsiteX2" fmla="*/ 50102 w 182879"/>
                <a:gd name="connsiteY2" fmla="*/ 0 h 182541"/>
                <a:gd name="connsiteX3" fmla="*/ 0 w 182879"/>
                <a:gd name="connsiteY3" fmla="*/ 0 h 182541"/>
                <a:gd name="connsiteX4" fmla="*/ 0 w 182879"/>
                <a:gd name="connsiteY4" fmla="*/ 182541 h 182541"/>
                <a:gd name="connsiteX5" fmla="*/ 52769 w 182879"/>
                <a:gd name="connsiteY5" fmla="*/ 182541 h 182541"/>
                <a:gd name="connsiteX6" fmla="*/ 132779 w 182879"/>
                <a:gd name="connsiteY6" fmla="*/ 66032 h 182541"/>
                <a:gd name="connsiteX7" fmla="*/ 132779 w 182879"/>
                <a:gd name="connsiteY7" fmla="*/ 182541 h 182541"/>
                <a:gd name="connsiteX8" fmla="*/ 182880 w 182879"/>
                <a:gd name="connsiteY8" fmla="*/ 182541 h 182541"/>
                <a:gd name="connsiteX9" fmla="*/ 182880 w 182879"/>
                <a:gd name="connsiteY9" fmla="*/ 0 h 182541"/>
                <a:gd name="connsiteX10" fmla="*/ 130588 w 182879"/>
                <a:gd name="connsiteY10" fmla="*/ 0 h 18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879" h="182541">
                  <a:moveTo>
                    <a:pt x="130588" y="0"/>
                  </a:moveTo>
                  <a:lnTo>
                    <a:pt x="50102" y="117348"/>
                  </a:lnTo>
                  <a:lnTo>
                    <a:pt x="50102" y="0"/>
                  </a:lnTo>
                  <a:lnTo>
                    <a:pt x="0" y="0"/>
                  </a:lnTo>
                  <a:lnTo>
                    <a:pt x="0" y="182541"/>
                  </a:lnTo>
                  <a:lnTo>
                    <a:pt x="52769" y="182541"/>
                  </a:lnTo>
                  <a:lnTo>
                    <a:pt x="132779" y="66032"/>
                  </a:lnTo>
                  <a:lnTo>
                    <a:pt x="132779" y="182541"/>
                  </a:lnTo>
                  <a:lnTo>
                    <a:pt x="182880" y="182541"/>
                  </a:lnTo>
                  <a:lnTo>
                    <a:pt x="182880" y="0"/>
                  </a:lnTo>
                  <a:lnTo>
                    <a:pt x="1305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3696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печать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5">
            <a:extLst>
              <a:ext uri="{FF2B5EF4-FFF2-40B4-BE49-F238E27FC236}">
                <a16:creationId xmlns:a16="http://schemas.microsoft.com/office/drawing/2014/main" xmlns="" id="{B189B74E-957D-A640-9CD0-981B95554F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6362" y="1571729"/>
            <a:ext cx="8735394" cy="242153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500" b="1" i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Сокращайте название</a:t>
            </a:r>
            <a:br>
              <a:rPr lang="ru-RU" dirty="0"/>
            </a:br>
            <a:r>
              <a:rPr lang="ru-RU" dirty="0"/>
              <a:t>раздела до короткого </a:t>
            </a:r>
            <a:br>
              <a:rPr lang="ru-RU" dirty="0"/>
            </a:br>
            <a:r>
              <a:rPr lang="ru-RU" dirty="0"/>
              <a:t>тезиса</a:t>
            </a:r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1AF0AA74-F3E6-0E08-3D5E-D57CCAE436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6362" y="722418"/>
            <a:ext cx="1203948" cy="82616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500" b="1" i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55252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джитал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F69C806-07BA-ACF6-5CCB-7BF2A5AC4F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Текст 5">
            <a:extLst>
              <a:ext uri="{FF2B5EF4-FFF2-40B4-BE49-F238E27FC236}">
                <a16:creationId xmlns:a16="http://schemas.microsoft.com/office/drawing/2014/main" xmlns="" id="{B189B74E-957D-A640-9CD0-981B95554F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6362" y="1571729"/>
            <a:ext cx="8735394" cy="254885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500" b="1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Сокращайте название</a:t>
            </a:r>
            <a:br>
              <a:rPr lang="ru-RU" dirty="0"/>
            </a:br>
            <a:r>
              <a:rPr lang="ru-RU" dirty="0"/>
              <a:t>раздела до короткого </a:t>
            </a:r>
            <a:br>
              <a:rPr lang="ru-RU" dirty="0"/>
            </a:br>
            <a:r>
              <a:rPr lang="ru-RU" dirty="0"/>
              <a:t>тезиса</a:t>
            </a:r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1AF0AA74-F3E6-0E08-3D5E-D57CCAE436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6362" y="722418"/>
            <a:ext cx="1203948" cy="82616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500" b="1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89698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джитал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18FD6EA-372C-3CD1-54D4-904B06D23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1AF0AA74-F3E6-0E08-3D5E-D57CCAE436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6362" y="722418"/>
            <a:ext cx="1203948" cy="82616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500" b="1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0</a:t>
            </a:r>
            <a:r>
              <a:rPr lang="en-US" dirty="0"/>
              <a:t>1</a:t>
            </a:r>
            <a:endParaRPr lang="ru-RU" dirty="0"/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xmlns="" id="{28EF8018-68B6-6997-1E3F-597DF02A35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6362" y="1571729"/>
            <a:ext cx="8735394" cy="254885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500" b="1" i="0">
                <a:solidFill>
                  <a:schemeClr val="bg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Сокращайте название</a:t>
            </a:r>
            <a:br>
              <a:rPr lang="ru-RU" dirty="0"/>
            </a:br>
            <a:r>
              <a:rPr lang="ru-RU" dirty="0"/>
              <a:t>раздела до короткого </a:t>
            </a:r>
            <a:br>
              <a:rPr lang="ru-RU" dirty="0"/>
            </a:br>
            <a:r>
              <a:rPr lang="ru-RU" dirty="0"/>
              <a:t>тезиса</a:t>
            </a:r>
          </a:p>
        </p:txBody>
      </p:sp>
    </p:spTree>
    <p:extLst>
      <p:ext uri="{BB962C8B-B14F-4D97-AF65-F5344CB8AC3E}">
        <p14:creationId xmlns:p14="http://schemas.microsoft.com/office/powerpoint/2010/main" val="2219609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5">
            <a:extLst>
              <a:ext uri="{FF2B5EF4-FFF2-40B4-BE49-F238E27FC236}">
                <a16:creationId xmlns:a16="http://schemas.microsoft.com/office/drawing/2014/main" xmlns="" id="{36EEA113-48FA-D1AA-E1E8-27A8633A63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025" y="6393202"/>
            <a:ext cx="9539738" cy="338917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 u="none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Сноска или пояснение к тексту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xmlns="" id="{5D72534E-0FFD-4627-8560-9ACE1FA4E308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78025" y="272871"/>
            <a:ext cx="11429849" cy="118445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b="0" i="0">
                <a:solidFill>
                  <a:srgbClr val="3B175C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03072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5">
            <a:extLst>
              <a:ext uri="{FF2B5EF4-FFF2-40B4-BE49-F238E27FC236}">
                <a16:creationId xmlns:a16="http://schemas.microsoft.com/office/drawing/2014/main" xmlns="" id="{36EEA113-48FA-D1AA-E1E8-27A8633A63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025" y="6393202"/>
            <a:ext cx="9539738" cy="338917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 u="none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Сноска или пояснение к тексту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xmlns="" id="{5D72534E-0FFD-4627-8560-9ACE1FA4E308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78025" y="272871"/>
            <a:ext cx="11429849" cy="1184453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b="0" i="0">
                <a:solidFill>
                  <a:srgbClr val="3B175C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58BA3F7-A234-8B77-23F3-24EF9EBC9CAA}"/>
              </a:ext>
            </a:extLst>
          </p:cNvPr>
          <p:cNvSpPr/>
          <p:nvPr userDrawn="1"/>
        </p:nvSpPr>
        <p:spPr>
          <a:xfrm>
            <a:off x="8740877" y="5058697"/>
            <a:ext cx="3451123" cy="1799303"/>
          </a:xfrm>
          <a:prstGeom prst="rect">
            <a:avLst/>
          </a:prstGeom>
          <a:solidFill>
            <a:srgbClr val="F4F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7145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.sv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9.sv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11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65" r:id="rId2"/>
    <p:sldLayoutId id="214748396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92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13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B344ABE0-818A-CD5D-955A-6A9517664DB8}"/>
              </a:ext>
            </a:extLst>
          </p:cNvPr>
          <p:cNvCxnSpPr>
            <a:cxnSpLocks/>
          </p:cNvCxnSpPr>
          <p:nvPr userDrawn="1"/>
        </p:nvCxnSpPr>
        <p:spPr>
          <a:xfrm>
            <a:off x="11930100" y="6608434"/>
            <a:ext cx="29005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1E39820A-3335-AB6A-9114-C4615483B9D9}"/>
              </a:ext>
            </a:extLst>
          </p:cNvPr>
          <p:cNvSpPr txBox="1">
            <a:spLocks/>
          </p:cNvSpPr>
          <p:nvPr userDrawn="1"/>
        </p:nvSpPr>
        <p:spPr>
          <a:xfrm>
            <a:off x="11384911" y="6425071"/>
            <a:ext cx="567902" cy="3644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7AE1CDF-7277-B444-96F2-30B461156DF5}" type="slidenum">
              <a:rPr lang="ru-RU" sz="1200" b="0" i="0" smtClean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rPr>
              <a:pPr algn="r"/>
              <a:t>‹#›</a:t>
            </a:fld>
            <a:endParaRPr lang="ru-RU" sz="1200" b="0" i="0" dirty="0">
              <a:solidFill>
                <a:schemeClr val="accent2"/>
              </a:solidFill>
              <a:latin typeface="Uralsib Light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255A43E-3E2B-B197-03F9-505B2C50C23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398137" y="6476736"/>
            <a:ext cx="1114136" cy="21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5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11" r:id="rId2"/>
    <p:sldLayoutId id="2147483710" r:id="rId3"/>
    <p:sldLayoutId id="214748396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402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251B1465-0499-E92A-2522-BC2827BC865F}"/>
              </a:ext>
            </a:extLst>
          </p:cNvPr>
          <p:cNvCxnSpPr>
            <a:cxnSpLocks/>
          </p:cNvCxnSpPr>
          <p:nvPr userDrawn="1"/>
        </p:nvCxnSpPr>
        <p:spPr>
          <a:xfrm>
            <a:off x="11930100" y="6608434"/>
            <a:ext cx="29005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D1FCB8CC-117D-4518-A843-9C6506B35BC4}"/>
              </a:ext>
            </a:extLst>
          </p:cNvPr>
          <p:cNvSpPr txBox="1">
            <a:spLocks/>
          </p:cNvSpPr>
          <p:nvPr userDrawn="1"/>
        </p:nvSpPr>
        <p:spPr>
          <a:xfrm>
            <a:off x="11384911" y="6425071"/>
            <a:ext cx="567902" cy="3644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7AE1CDF-7277-B444-96F2-30B461156DF5}" type="slidenum">
              <a:rPr lang="ru-RU" sz="1200" b="0" i="0" smtClean="0">
                <a:solidFill>
                  <a:schemeClr val="bg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rPr>
              <a:pPr algn="r"/>
              <a:t>‹#›</a:t>
            </a:fld>
            <a:endParaRPr lang="ru-RU" sz="1200" b="0" i="0" dirty="0">
              <a:solidFill>
                <a:schemeClr val="bg2"/>
              </a:solidFill>
              <a:latin typeface="Uralsib Light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A0B8DB6-46CB-2B2B-3FF1-F1AAA46ED6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398137" y="6476736"/>
            <a:ext cx="1114136" cy="21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3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4020" userDrawn="1">
          <p15:clr>
            <a:srgbClr val="F26B43"/>
          </p15:clr>
        </p15:guide>
        <p15:guide id="4" pos="7446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E49A8771-BD1B-BC8D-52A6-DE7878B7C281}"/>
              </a:ext>
            </a:extLst>
          </p:cNvPr>
          <p:cNvCxnSpPr>
            <a:cxnSpLocks/>
          </p:cNvCxnSpPr>
          <p:nvPr userDrawn="1"/>
        </p:nvCxnSpPr>
        <p:spPr>
          <a:xfrm>
            <a:off x="11930100" y="6608434"/>
            <a:ext cx="29005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44C2033-ACEB-AD06-DF07-2D107EA15AB8}"/>
              </a:ext>
            </a:extLst>
          </p:cNvPr>
          <p:cNvSpPr txBox="1">
            <a:spLocks/>
          </p:cNvSpPr>
          <p:nvPr userDrawn="1"/>
        </p:nvSpPr>
        <p:spPr>
          <a:xfrm>
            <a:off x="11384911" y="6425071"/>
            <a:ext cx="567902" cy="3644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7AE1CDF-7277-B444-96F2-30B461156DF5}" type="slidenum">
              <a:rPr lang="ru-RU" sz="1200" b="0" i="0" smtClean="0">
                <a:solidFill>
                  <a:schemeClr val="accent2"/>
                </a:solidFill>
                <a:latin typeface="Uralsib Light" pitchFamily="2" charset="0"/>
                <a:ea typeface="Tahoma" panose="020B0604030504040204" pitchFamily="34" charset="0"/>
                <a:cs typeface="Tahoma" panose="020B0604030504040204" pitchFamily="34" charset="0"/>
              </a:rPr>
              <a:pPr algn="r"/>
              <a:t>‹#›</a:t>
            </a:fld>
            <a:endParaRPr lang="ru-RU" sz="1200" b="0" i="0" dirty="0">
              <a:solidFill>
                <a:schemeClr val="accent2"/>
              </a:solidFill>
              <a:latin typeface="Uralsib Light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38A2F8D-88A3-1AC9-BBA6-90F66A52987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0398137" y="6476736"/>
            <a:ext cx="1114136" cy="21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7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402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02FD9804-1DD3-727E-0D4F-7BEB59872238}"/>
              </a:ext>
            </a:extLst>
          </p:cNvPr>
          <p:cNvCxnSpPr>
            <a:cxnSpLocks/>
          </p:cNvCxnSpPr>
          <p:nvPr userDrawn="1"/>
        </p:nvCxnSpPr>
        <p:spPr>
          <a:xfrm>
            <a:off x="11901947" y="6579819"/>
            <a:ext cx="29005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B29B4B99-8085-79ED-AE4C-54AA24DC84AB}"/>
              </a:ext>
            </a:extLst>
          </p:cNvPr>
          <p:cNvSpPr txBox="1">
            <a:spLocks/>
          </p:cNvSpPr>
          <p:nvPr userDrawn="1"/>
        </p:nvSpPr>
        <p:spPr>
          <a:xfrm>
            <a:off x="11334045" y="6396456"/>
            <a:ext cx="567902" cy="3644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7AE1CDF-7277-B444-96F2-30B461156DF5}" type="slidenum">
              <a:rPr lang="ru-RU" sz="1400" b="0" i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/>
              <a:t>‹#›</a:t>
            </a:fld>
            <a:endParaRPr lang="ru-RU" sz="1400" b="0" i="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F2A4145-93C6-3473-913C-9C0AC5B058B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0315478" y="6476736"/>
            <a:ext cx="1114136" cy="21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2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20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255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24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402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023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02" r:id="rId2"/>
    <p:sldLayoutId id="2147483700" r:id="rId3"/>
    <p:sldLayoutId id="21474839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2A47665-044F-78E2-5200-0E88A20AA0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3992" y="1418493"/>
            <a:ext cx="8122869" cy="2982215"/>
          </a:xfrm>
        </p:spPr>
        <p:txBody>
          <a:bodyPr/>
          <a:lstStyle/>
          <a:p>
            <a:pPr>
              <a:lnSpc>
                <a:spcPts val="8600"/>
              </a:lnSpc>
            </a:pPr>
            <a:r>
              <a:rPr lang="ru-RU" sz="7000" dirty="0" smtClean="0">
                <a:latin typeface="Uralsib" pitchFamily="2" charset="0"/>
              </a:rPr>
              <a:t>Суперстарт</a:t>
            </a:r>
            <a:endParaRPr lang="ru-RU" sz="7000" dirty="0">
              <a:latin typeface="Uralsib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E8467BC-283D-61F4-5144-E7C6B8799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36" y="761409"/>
            <a:ext cx="3520877" cy="50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9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C00648A0-E7D3-CD86-E220-33A0BF4C832D}"/>
              </a:ext>
            </a:extLst>
          </p:cNvPr>
          <p:cNvSpPr/>
          <p:nvPr/>
        </p:nvSpPr>
        <p:spPr>
          <a:xfrm>
            <a:off x="390676" y="5025373"/>
            <a:ext cx="11429849" cy="1209986"/>
          </a:xfrm>
          <a:prstGeom prst="roundRect">
            <a:avLst>
              <a:gd name="adj" fmla="val 86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939E56D9-4ABF-477C-4A18-FE60B0460C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8025" y="272871"/>
            <a:ext cx="11429849" cy="1294671"/>
          </a:xfrm>
        </p:spPr>
        <p:txBody>
          <a:bodyPr>
            <a:normAutofit/>
          </a:bodyPr>
          <a:lstStyle/>
          <a:p>
            <a:r>
              <a:rPr lang="ru-RU" sz="3600" dirty="0"/>
              <a:t>Акция «СуперСтарт» </a:t>
            </a:r>
            <a:br>
              <a:rPr lang="ru-RU" sz="3600" dirty="0"/>
            </a:br>
            <a:r>
              <a:rPr lang="ru-RU" sz="3600" dirty="0"/>
              <a:t>скидка к процентной ставке </a:t>
            </a:r>
          </a:p>
        </p:txBody>
      </p:sp>
      <p:sp>
        <p:nvSpPr>
          <p:cNvPr id="3" name="Текст 1">
            <a:extLst>
              <a:ext uri="{FF2B5EF4-FFF2-40B4-BE49-F238E27FC236}">
                <a16:creationId xmlns:a16="http://schemas.microsoft.com/office/drawing/2014/main" xmlns="" id="{3B1FC780-6261-F999-AEAB-CE5CA2C392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9698" y="9589840"/>
            <a:ext cx="5491008" cy="807464"/>
          </a:xfrm>
        </p:spPr>
        <p:txBody>
          <a:bodyPr/>
          <a:lstStyle/>
          <a:p>
            <a:endParaRPr lang="ru-RU" sz="800" dirty="0">
              <a:solidFill>
                <a:schemeClr val="bg1"/>
              </a:solidFill>
            </a:endParaRPr>
          </a:p>
          <a:p>
            <a:endParaRPr lang="ru-RU" sz="800" dirty="0">
              <a:solidFill>
                <a:schemeClr val="bg1"/>
              </a:solidFill>
            </a:endParaRPr>
          </a:p>
          <a:p>
            <a:endParaRPr lang="ru-RU" sz="800" dirty="0">
              <a:solidFill>
                <a:schemeClr val="bg1"/>
              </a:solidFill>
            </a:endParaRPr>
          </a:p>
          <a:p>
            <a:endParaRPr lang="ru-RU" sz="80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AA69885F-ECD8-43A0-5B5B-7375AEB6E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725394"/>
              </p:ext>
            </p:extLst>
          </p:nvPr>
        </p:nvGraphicFramePr>
        <p:xfrm>
          <a:off x="736990" y="4980229"/>
          <a:ext cx="10718019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34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38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38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38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38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387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6387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004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Срок аккредитива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мес.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мес.</a:t>
                      </a:r>
                      <a:endParaRPr lang="ru-RU" sz="1100" b="1" dirty="0">
                        <a:solidFill>
                          <a:schemeClr val="bg2"/>
                        </a:solidFill>
                        <a:latin typeface="Uralsib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bg2"/>
                        </a:solidFill>
                        <a:latin typeface="Uralsib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мес.</a:t>
                      </a:r>
                    </a:p>
                    <a:p>
                      <a:endParaRPr lang="ru-RU" sz="1100" dirty="0">
                        <a:solidFill>
                          <a:schemeClr val="bg2"/>
                        </a:solidFill>
                        <a:latin typeface="Uralsib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bg2"/>
                        </a:solidFill>
                        <a:latin typeface="Uralsib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 мес.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bg2"/>
                        </a:solidFill>
                        <a:latin typeface="Uralsib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bg2"/>
                        </a:solidFill>
                        <a:latin typeface="Uralsib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1,5 года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bg2"/>
                        </a:solidFill>
                        <a:latin typeface="Uralsib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bg2"/>
                        </a:solidFill>
                        <a:latin typeface="Uralsib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года</a:t>
                      </a:r>
                    </a:p>
                    <a:p>
                      <a:endParaRPr lang="ru-RU" sz="1100" dirty="0">
                        <a:solidFill>
                          <a:schemeClr val="bg2"/>
                        </a:solidFill>
                        <a:latin typeface="Uralsib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0430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Скидка в % ставке на период </a:t>
                      </a:r>
                    </a:p>
                    <a:p>
                      <a:r>
                        <a:rPr lang="ru-RU" sz="110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нахождения средств на аккредитиве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bg2"/>
                        </a:solidFill>
                        <a:latin typeface="Uralsib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8%</a:t>
                      </a:r>
                    </a:p>
                    <a:p>
                      <a:endParaRPr lang="ru-RU" sz="1100" dirty="0">
                        <a:solidFill>
                          <a:schemeClr val="bg2"/>
                        </a:solidFill>
                        <a:latin typeface="Uralsib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Заголовок 3">
            <a:extLst>
              <a:ext uri="{FF2B5EF4-FFF2-40B4-BE49-F238E27FC236}">
                <a16:creationId xmlns:a16="http://schemas.microsoft.com/office/drawing/2014/main" xmlns="" id="{0B4E737D-4303-574C-865D-CBA5575105FE}"/>
              </a:ext>
            </a:extLst>
          </p:cNvPr>
          <p:cNvSpPr txBox="1">
            <a:spLocks/>
          </p:cNvSpPr>
          <p:nvPr/>
        </p:nvSpPr>
        <p:spPr>
          <a:xfrm>
            <a:off x="278025" y="1631920"/>
            <a:ext cx="3824719" cy="387843"/>
          </a:xfrm>
          <a:prstGeom prst="rect">
            <a:avLst/>
          </a:prstGeom>
        </p:spPr>
        <p:txBody>
          <a:bodyPr anchor="t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74AA5C"/>
                </a:solidFill>
                <a:latin typeface="Arial Black" panose="020B0604020202020204" pitchFamily="34" charset="0"/>
                <a:ea typeface="Tahoma" panose="020B0604030504040204" pitchFamily="34" charset="0"/>
                <a:cs typeface="Arial Black" panose="020B0604020202020204" pitchFamily="34" charset="0"/>
              </a:defRPr>
            </a:lvl1pPr>
          </a:lstStyle>
          <a:p>
            <a:r>
              <a:rPr lang="ru-RU" sz="1800" dirty="0">
                <a:solidFill>
                  <a:schemeClr val="accent2"/>
                </a:solidFill>
                <a:latin typeface="Uralsib" pitchFamily="2" charset="0"/>
                <a:cs typeface="Tahoma" panose="020B0604030504040204" pitchFamily="34" charset="0"/>
              </a:rPr>
              <a:t>Условия акции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EA3E363-8BE5-FCC2-A1A2-0DCF57F45321}"/>
              </a:ext>
            </a:extLst>
          </p:cNvPr>
          <p:cNvSpPr txBox="1"/>
          <p:nvPr/>
        </p:nvSpPr>
        <p:spPr>
          <a:xfrm>
            <a:off x="289844" y="2026165"/>
            <a:ext cx="5061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ru-RU" sz="1100" dirty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sz="1200" b="1" dirty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Приобретаемый объект недвижимости: квартира, таунхаус, апартаменты, </a:t>
            </a:r>
            <a:r>
              <a:rPr lang="ru-RU" sz="1200" b="1" dirty="0" smtClean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коммерция*</a:t>
            </a:r>
            <a:endParaRPr lang="ru-RU" sz="1200" b="1" dirty="0">
              <a:solidFill>
                <a:schemeClr val="accent2"/>
              </a:solidFill>
              <a:latin typeface="Uralsib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E64925C-E293-0C41-E614-736309C4D059}"/>
              </a:ext>
            </a:extLst>
          </p:cNvPr>
          <p:cNvSpPr txBox="1"/>
          <p:nvPr/>
        </p:nvSpPr>
        <p:spPr>
          <a:xfrm>
            <a:off x="5798437" y="1986904"/>
            <a:ext cx="5589142" cy="229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200" b="1" dirty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Аккредитив 1:</a:t>
            </a:r>
          </a:p>
          <a:p>
            <a:pPr marL="182563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Первоначальный взнос размещается в дату проведения сделки</a:t>
            </a:r>
          </a:p>
          <a:p>
            <a:pPr marL="182563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Раскрытие после государственной регистрации. </a:t>
            </a:r>
          </a:p>
          <a:p>
            <a:pPr marL="334800" algn="just">
              <a:lnSpc>
                <a:spcPct val="107000"/>
              </a:lnSpc>
            </a:pPr>
            <a:endParaRPr lang="ru-RU" sz="1200" dirty="0">
              <a:solidFill>
                <a:schemeClr val="accent2"/>
              </a:solidFill>
              <a:latin typeface="Uralsib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200" b="1" dirty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Аккредитив 2:</a:t>
            </a:r>
          </a:p>
          <a:p>
            <a:pPr marL="182563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Кредитные средства размещаются сроком от 3 до 24 месяцев </a:t>
            </a:r>
            <a:br>
              <a:rPr lang="ru-RU" sz="1100" dirty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100" dirty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по ДУДС/ДУПТ/ДКП </a:t>
            </a:r>
            <a:endParaRPr lang="ru-RU" sz="1100" dirty="0" smtClean="0">
              <a:solidFill>
                <a:schemeClr val="accent2"/>
              </a:solidFill>
              <a:latin typeface="Uralsib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2563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Срок аккредитива по </a:t>
            </a:r>
            <a:r>
              <a:rPr lang="ru-RU" sz="1100" dirty="0" smtClean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ДУПТ </a:t>
            </a:r>
            <a:r>
              <a:rPr lang="ru-RU" sz="1100" dirty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может превышать срок РНВ</a:t>
            </a:r>
          </a:p>
          <a:p>
            <a:pPr marL="182563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На период действия применяется скидка к процентной ставке</a:t>
            </a:r>
          </a:p>
          <a:p>
            <a:pPr marL="182563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После раскрытия Аккредитива 2 скидка к % ставке отменятся </a:t>
            </a:r>
            <a:br>
              <a:rPr lang="ru-RU" sz="1100" dirty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100" dirty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со следующего месяца, в котором раскрыт Аккредитив 2</a:t>
            </a:r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xmlns="" id="{04388209-F42F-4B53-9744-34FC7E58AA3F}"/>
              </a:ext>
            </a:extLst>
          </p:cNvPr>
          <p:cNvSpPr txBox="1">
            <a:spLocks/>
          </p:cNvSpPr>
          <p:nvPr/>
        </p:nvSpPr>
        <p:spPr>
          <a:xfrm>
            <a:off x="5798437" y="1626058"/>
            <a:ext cx="3824719" cy="387843"/>
          </a:xfrm>
          <a:prstGeom prst="rect">
            <a:avLst/>
          </a:prstGeom>
        </p:spPr>
        <p:txBody>
          <a:bodyPr anchor="t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74AA5C"/>
                </a:solidFill>
                <a:latin typeface="Arial Black" panose="020B0604020202020204" pitchFamily="34" charset="0"/>
                <a:ea typeface="Tahoma" panose="020B0604030504040204" pitchFamily="34" charset="0"/>
                <a:cs typeface="Arial Black" panose="020B0604020202020204" pitchFamily="34" charset="0"/>
              </a:defRPr>
            </a:lvl1pPr>
          </a:lstStyle>
          <a:p>
            <a:r>
              <a:rPr lang="ru-RU" sz="1800" dirty="0">
                <a:solidFill>
                  <a:schemeClr val="accent2"/>
                </a:solidFill>
                <a:latin typeface="Uralsib" pitchFamily="2" charset="0"/>
                <a:cs typeface="Tahoma" panose="020B0604030504040204" pitchFamily="34" charset="0"/>
              </a:rPr>
              <a:t>Особенности процесса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F5B33F9-1C75-7DC3-F203-0DE3A490EFD7}"/>
              </a:ext>
            </a:extLst>
          </p:cNvPr>
          <p:cNvSpPr txBox="1"/>
          <p:nvPr/>
        </p:nvSpPr>
        <p:spPr>
          <a:xfrm>
            <a:off x="289843" y="2410467"/>
            <a:ext cx="5160343" cy="81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176213">
              <a:lnSpc>
                <a:spcPct val="10700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готовый объект </a:t>
            </a:r>
            <a:r>
              <a:rPr lang="ru-RU" sz="1100" b="1" dirty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по ДКП</a:t>
            </a:r>
            <a:r>
              <a:rPr lang="ru-RU" sz="1100" dirty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 у юридического лица</a:t>
            </a:r>
          </a:p>
          <a:p>
            <a:pPr marL="360363" indent="-176213">
              <a:lnSpc>
                <a:spcPct val="10700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100" dirty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этапе строительства </a:t>
            </a:r>
            <a:r>
              <a:rPr lang="ru-RU" sz="1100" b="1" dirty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1100" b="1" dirty="0" smtClean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ДУПТ </a:t>
            </a:r>
            <a:r>
              <a:rPr lang="ru-RU" sz="1100" dirty="0" smtClean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(ранее </a:t>
            </a:r>
            <a:r>
              <a:rPr lang="ru-RU" sz="1100" dirty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ДДУ с </a:t>
            </a:r>
            <a:r>
              <a:rPr lang="ru-RU" sz="1100" dirty="0" smtClean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эскроу, ДДУ оплачен полностью, в рамках  </a:t>
            </a:r>
            <a:r>
              <a:rPr lang="ru-RU" sz="1100" dirty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ДУПТ </a:t>
            </a:r>
            <a:r>
              <a:rPr lang="ru-RU" sz="1100" dirty="0" smtClean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по сделке перечисления </a:t>
            </a:r>
            <a:r>
              <a:rPr lang="ru-RU" sz="1100" dirty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на счет эскроу не будет, </a:t>
            </a:r>
            <a:r>
              <a:rPr lang="ru-RU" sz="1100" dirty="0" smtClean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только </a:t>
            </a:r>
            <a:r>
              <a:rPr lang="ru-RU" sz="1100" dirty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смена депонента)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43C7777-5E11-54BD-DCE7-5A6FC16F4C7B}"/>
              </a:ext>
            </a:extLst>
          </p:cNvPr>
          <p:cNvSpPr txBox="1"/>
          <p:nvPr/>
        </p:nvSpPr>
        <p:spPr>
          <a:xfrm>
            <a:off x="302553" y="3505302"/>
            <a:ext cx="5160344" cy="632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176213">
              <a:lnSpc>
                <a:spcPct val="10700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с акцией «Ипотека по двум документам» (не применима </a:t>
            </a:r>
            <a:br>
              <a:rPr lang="ru-RU" sz="1100" dirty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100" dirty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для категории «Самозанятые»)</a:t>
            </a:r>
          </a:p>
          <a:p>
            <a:pPr marL="360363" indent="-176213">
              <a:lnSpc>
                <a:spcPct val="10700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с МСК/субсидии в первоначальный взнос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65D651-4A4F-BCE2-4664-E6A32D6CDD24}"/>
              </a:ext>
            </a:extLst>
          </p:cNvPr>
          <p:cNvSpPr txBox="1"/>
          <p:nvPr/>
        </p:nvSpPr>
        <p:spPr>
          <a:xfrm>
            <a:off x="289975" y="3227357"/>
            <a:ext cx="5061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ru-RU" sz="1100" dirty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1200" b="1" dirty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. Программа совместима: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0675" y="6418907"/>
            <a:ext cx="5720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* Акция Суперстарт возможна также на </a:t>
            </a:r>
            <a:r>
              <a:rPr lang="ru-RU" sz="900" dirty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этапе строительства </a:t>
            </a:r>
            <a:r>
              <a:rPr lang="ru-RU" sz="900" b="1" dirty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по ДУДС/ДУПТ (без эскроу) </a:t>
            </a:r>
            <a:br>
              <a:rPr lang="ru-RU" sz="900" b="1" dirty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900" dirty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у аккредитованных банком застройщиков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54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C00648A0-E7D3-CD86-E220-33A0BF4C832D}"/>
              </a:ext>
            </a:extLst>
          </p:cNvPr>
          <p:cNvSpPr/>
          <p:nvPr/>
        </p:nvSpPr>
        <p:spPr>
          <a:xfrm>
            <a:off x="454247" y="1265939"/>
            <a:ext cx="6835757" cy="4885898"/>
          </a:xfrm>
          <a:prstGeom prst="roundRect">
            <a:avLst>
              <a:gd name="adj" fmla="val 265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1">
            <a:extLst>
              <a:ext uri="{FF2B5EF4-FFF2-40B4-BE49-F238E27FC236}">
                <a16:creationId xmlns:a16="http://schemas.microsoft.com/office/drawing/2014/main" xmlns="" id="{3B1FC780-6261-F999-AEAB-CE5CA2C392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247" y="6335459"/>
            <a:ext cx="9539738" cy="338917"/>
          </a:xfrm>
        </p:spPr>
        <p:txBody>
          <a:bodyPr/>
          <a:lstStyle/>
          <a:p>
            <a:endParaRPr lang="ru-RU" sz="800" dirty="0">
              <a:solidFill>
                <a:schemeClr val="bg1"/>
              </a:solidFill>
            </a:endParaRPr>
          </a:p>
          <a:p>
            <a:endParaRPr lang="ru-RU" sz="800" dirty="0">
              <a:solidFill>
                <a:schemeClr val="bg1"/>
              </a:solidFill>
            </a:endParaRPr>
          </a:p>
          <a:p>
            <a:endParaRPr lang="ru-RU" sz="800" dirty="0">
              <a:solidFill>
                <a:schemeClr val="bg1"/>
              </a:solidFill>
            </a:endParaRPr>
          </a:p>
          <a:p>
            <a:r>
              <a:rPr lang="ru-RU" sz="900" dirty="0">
                <a:latin typeface="Uralsib" pitchFamily="2" charset="0"/>
              </a:rPr>
              <a:t>* С акцией Суперстарт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939E56D9-4ABF-477C-4A18-FE60B0460C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4446" y="86142"/>
            <a:ext cx="11429849" cy="1184453"/>
          </a:xfrm>
        </p:spPr>
        <p:txBody>
          <a:bodyPr>
            <a:normAutofit/>
          </a:bodyPr>
          <a:lstStyle/>
          <a:p>
            <a:r>
              <a:rPr lang="ru-RU" sz="3600" dirty="0"/>
              <a:t>Строящееся жилье и </a:t>
            </a:r>
            <a:endParaRPr lang="ru-RU" sz="3600" dirty="0" smtClean="0"/>
          </a:p>
          <a:p>
            <a:r>
              <a:rPr lang="ru-RU" sz="3600" dirty="0" smtClean="0"/>
              <a:t>новостройка (ДКП от застройщика)</a:t>
            </a:r>
            <a:endParaRPr lang="ru-RU" sz="3600" dirty="0"/>
          </a:p>
        </p:txBody>
      </p:sp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xmlns="" id="{667A78DA-B1D4-8FAA-0583-989B8ABC5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039094"/>
              </p:ext>
            </p:extLst>
          </p:nvPr>
        </p:nvGraphicFramePr>
        <p:xfrm>
          <a:off x="770023" y="1830781"/>
          <a:ext cx="5903909" cy="3714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3177">
                  <a:extLst>
                    <a:ext uri="{9D8B030D-6E8A-4147-A177-3AD203B41FA5}">
                      <a16:colId xmlns:a16="http://schemas.microsoft.com/office/drawing/2014/main" xmlns="" val="434956214"/>
                    </a:ext>
                  </a:extLst>
                </a:gridCol>
                <a:gridCol w="3930732">
                  <a:extLst>
                    <a:ext uri="{9D8B030D-6E8A-4147-A177-3AD203B41FA5}">
                      <a16:colId xmlns:a16="http://schemas.microsoft.com/office/drawing/2014/main" xmlns="" val="3669574635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Процентная</a:t>
                      </a:r>
                      <a:r>
                        <a:rPr lang="ru-RU" sz="1100" b="0" i="0" baseline="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ставка</a:t>
                      </a:r>
                      <a:endParaRPr lang="ru-RU" sz="1100" b="0" i="0" dirty="0">
                        <a:solidFill>
                          <a:schemeClr val="bg2"/>
                        </a:solidFill>
                        <a:latin typeface="Uralsib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sz="1000" b="0" i="0" dirty="0">
                        <a:solidFill>
                          <a:schemeClr val="bg2"/>
                        </a:solidFill>
                        <a:latin typeface="Uralsib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</a:t>
                      </a:r>
                      <a:r>
                        <a:rPr lang="ru-RU" sz="1100" b="0" i="0" baseline="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0" i="0" baseline="0" dirty="0" smtClean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2,69%*</a:t>
                      </a:r>
                      <a:endParaRPr lang="ru-RU" sz="1100" b="0" i="0" dirty="0">
                        <a:solidFill>
                          <a:schemeClr val="bg2"/>
                        </a:solidFill>
                        <a:latin typeface="Uralsib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sz="1000" b="0" i="0" dirty="0">
                        <a:solidFill>
                          <a:schemeClr val="bg2"/>
                        </a:solidFill>
                        <a:latin typeface="Uralsib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Срок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3 до 30 лет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641463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Сумма</a:t>
                      </a:r>
                      <a:r>
                        <a:rPr lang="ru-RU" sz="1100" b="0" i="0" baseline="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кредита</a:t>
                      </a:r>
                      <a:endParaRPr lang="ru-RU" sz="1100" b="0" i="0" dirty="0">
                        <a:solidFill>
                          <a:schemeClr val="bg2"/>
                        </a:solidFill>
                        <a:latin typeface="Uralsib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900 000 руб. до 50 000 000 руб.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2245808"/>
                  </a:ext>
                </a:extLst>
              </a:tr>
              <a:tr h="13259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Минимальный</a:t>
                      </a:r>
                      <a:r>
                        <a:rPr lang="ru-RU" sz="1100" b="0" i="0" baseline="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br>
                        <a:rPr lang="ru-RU" sz="1100" b="0" i="0" baseline="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100" b="0" i="0" baseline="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первоначальный взнос</a:t>
                      </a:r>
                      <a:endParaRPr lang="ru-RU" sz="1100" b="0" i="0" dirty="0">
                        <a:solidFill>
                          <a:schemeClr val="bg2"/>
                        </a:solidFill>
                        <a:latin typeface="Uralsib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15% - </a:t>
                      </a:r>
                      <a:r>
                        <a:rPr lang="ru-RU" sz="1100" b="0" i="0" kern="1200" baseline="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наемные</a:t>
                      </a:r>
                      <a:r>
                        <a:rPr lang="ru-RU" sz="1100" b="0" i="0" baseline="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работники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20% - ИП,</a:t>
                      </a:r>
                      <a:r>
                        <a:rPr lang="ru-RU" sz="1100" b="0" i="0" baseline="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0" i="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собственники</a:t>
                      </a:r>
                      <a:r>
                        <a:rPr lang="ru-RU" sz="1100" b="0" i="0" baseline="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б</a:t>
                      </a:r>
                      <a:r>
                        <a:rPr lang="ru-RU" sz="1100" b="0" i="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изнеса</a:t>
                      </a:r>
                      <a:r>
                        <a:rPr lang="ru-RU" sz="1100" b="0" i="0" baseline="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br>
                        <a:rPr lang="ru-RU" sz="1100" b="0" i="0" baseline="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100" b="0" i="0" baseline="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 </a:t>
                      </a:r>
                      <a:r>
                        <a:rPr lang="ru-RU" sz="1100" b="0" i="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Самозанятые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</a:t>
                      </a:r>
                      <a:r>
                        <a:rPr lang="ru-RU" sz="1100" b="0" i="0" baseline="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 документам: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</a:t>
                      </a:r>
                      <a:r>
                        <a:rPr lang="ru-RU" sz="1100" b="0" i="0" baseline="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0" i="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20% - </a:t>
                      </a:r>
                      <a:r>
                        <a:rPr lang="ru-RU" sz="1100" b="0" i="0" kern="1200" baseline="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наемные</a:t>
                      </a:r>
                      <a:r>
                        <a:rPr lang="ru-RU" sz="1100" b="0" i="0" baseline="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работники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30% - ИП и собственники</a:t>
                      </a:r>
                      <a:r>
                        <a:rPr lang="ru-RU" sz="1100" b="0" i="0" baseline="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б</a:t>
                      </a:r>
                      <a:r>
                        <a:rPr lang="ru-RU" sz="1100" b="0" i="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изнеса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2933592"/>
                  </a:ext>
                </a:extLst>
              </a:tr>
              <a:tr h="6739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Цель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baseline="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приобретение строящихся квартир, квартир </a:t>
                      </a:r>
                      <a:br>
                        <a:rPr lang="ru-RU" sz="1100" b="0" i="0" kern="1200" baseline="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100" b="0" i="0" kern="1200" baseline="0" dirty="0">
                          <a:solidFill>
                            <a:schemeClr val="bg2"/>
                          </a:solidFill>
                          <a:latin typeface="Uralsib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таунхаусах, апартаментов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B3BE8CD-A1BF-DC76-C096-6CA415B06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378" y="2163778"/>
            <a:ext cx="8124451" cy="469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6B64BB1E-2314-BA9C-CD05-C891FD6BDF93}"/>
              </a:ext>
            </a:extLst>
          </p:cNvPr>
          <p:cNvSpPr/>
          <p:nvPr/>
        </p:nvSpPr>
        <p:spPr>
          <a:xfrm>
            <a:off x="4061581" y="1251284"/>
            <a:ext cx="7585383" cy="4650165"/>
          </a:xfrm>
          <a:prstGeom prst="roundRect">
            <a:avLst>
              <a:gd name="adj" fmla="val 3287"/>
            </a:avLst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xmlns="" id="{A08F2944-B405-0174-4FE2-E31F14794842}"/>
              </a:ext>
            </a:extLst>
          </p:cNvPr>
          <p:cNvSpPr/>
          <p:nvPr/>
        </p:nvSpPr>
        <p:spPr>
          <a:xfrm>
            <a:off x="390476" y="1251284"/>
            <a:ext cx="3666372" cy="4650165"/>
          </a:xfrm>
          <a:prstGeom prst="roundRect">
            <a:avLst>
              <a:gd name="adj" fmla="val 3287"/>
            </a:avLst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xmlns="" id="{6A92111E-3565-BC8F-3950-983BE45F6FC7}"/>
              </a:ext>
            </a:extLst>
          </p:cNvPr>
          <p:cNvSpPr txBox="1">
            <a:spLocks/>
          </p:cNvSpPr>
          <p:nvPr/>
        </p:nvSpPr>
        <p:spPr>
          <a:xfrm>
            <a:off x="4523061" y="1689119"/>
            <a:ext cx="3824719" cy="387843"/>
          </a:xfrm>
          <a:prstGeom prst="rect">
            <a:avLst/>
          </a:prstGeom>
        </p:spPr>
        <p:txBody>
          <a:bodyPr anchor="t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74AA5C"/>
                </a:solidFill>
                <a:latin typeface="Arial Black" panose="020B0604020202020204" pitchFamily="34" charset="0"/>
                <a:ea typeface="Tahoma" panose="020B0604030504040204" pitchFamily="34" charset="0"/>
                <a:cs typeface="Arial Black" panose="020B0604020202020204" pitchFamily="34" charset="0"/>
              </a:defRPr>
            </a:lvl1pPr>
          </a:lstStyle>
          <a:p>
            <a:endParaRPr lang="ru-RU" sz="2000" dirty="0">
              <a:solidFill>
                <a:schemeClr val="accent2"/>
              </a:solidFill>
              <a:latin typeface="Uralsib" pitchFamily="2" charset="0"/>
              <a:cs typeface="Tahoma" panose="020B0604030504040204" pitchFamily="34" charset="0"/>
            </a:endParaRPr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xmlns="" id="{A6E7A8CE-5B47-9D7E-EBCD-7AB80D0A7B84}"/>
              </a:ext>
            </a:extLst>
          </p:cNvPr>
          <p:cNvSpPr txBox="1">
            <a:spLocks/>
          </p:cNvSpPr>
          <p:nvPr/>
        </p:nvSpPr>
        <p:spPr>
          <a:xfrm>
            <a:off x="4454305" y="1819690"/>
            <a:ext cx="6649842" cy="328646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4938" indent="-134938">
              <a:lnSpc>
                <a:spcPct val="100000"/>
              </a:lnSpc>
              <a:spcBef>
                <a:spcPts val="800"/>
              </a:spcBef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Планирует закрыть ипотеку в срок от 6 месяцев до 2 лет</a:t>
            </a:r>
          </a:p>
          <a:p>
            <a:pPr marL="134938" indent="-134938">
              <a:lnSpc>
                <a:spcPct val="100000"/>
              </a:lnSpc>
              <a:spcBef>
                <a:spcPts val="800"/>
              </a:spcBef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Большой первоначальный взнос</a:t>
            </a:r>
          </a:p>
          <a:p>
            <a:pPr marL="134938" indent="-134938">
              <a:lnSpc>
                <a:spcPct val="100000"/>
              </a:lnSpc>
              <a:spcBef>
                <a:spcPts val="800"/>
              </a:spcBef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Ожидает продажи недвижимости</a:t>
            </a:r>
          </a:p>
          <a:p>
            <a:pPr marL="134938" indent="-134938">
              <a:lnSpc>
                <a:spcPct val="100000"/>
              </a:lnSpc>
              <a:spcBef>
                <a:spcPts val="800"/>
              </a:spcBef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Деньги находятся на депозите, сейчас закрывать не выгодно</a:t>
            </a:r>
          </a:p>
          <a:p>
            <a:pPr marL="134938" indent="-134938">
              <a:lnSpc>
                <a:spcPct val="100000"/>
              </a:lnSpc>
              <a:spcBef>
                <a:spcPts val="800"/>
              </a:spcBef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Не готовы платить дополнительные средства за снижение ставки (акции других Банков)</a:t>
            </a:r>
          </a:p>
          <a:p>
            <a:pPr marL="134938" indent="-134938">
              <a:lnSpc>
                <a:spcPct val="100000"/>
              </a:lnSpc>
              <a:spcBef>
                <a:spcPts val="800"/>
              </a:spcBef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Не готовы покупать объект с удорожанием</a:t>
            </a:r>
          </a:p>
          <a:p>
            <a:pPr marL="134938" indent="-134938">
              <a:lnSpc>
                <a:spcPct val="100000"/>
              </a:lnSpc>
              <a:spcBef>
                <a:spcPts val="800"/>
              </a:spcBef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Покупают жилье комфорт-класса, бизнес-класса</a:t>
            </a:r>
          </a:p>
          <a:p>
            <a:pPr marL="134938" indent="-134938">
              <a:lnSpc>
                <a:spcPct val="100000"/>
              </a:lnSpc>
              <a:spcBef>
                <a:spcPts val="800"/>
              </a:spcBef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Не подходит под условия семейной и </a:t>
            </a:r>
            <a:r>
              <a:rPr lang="en-US" sz="1600" dirty="0" smtClean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ru-RU" sz="1600" dirty="0" smtClean="0">
                <a:solidFill>
                  <a:schemeClr val="accent2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rPr>
              <a:t>-ипотеки</a:t>
            </a:r>
          </a:p>
          <a:p>
            <a:pPr marL="134938" indent="-134938">
              <a:lnSpc>
                <a:spcPct val="100000"/>
              </a:lnSpc>
              <a:spcBef>
                <a:spcPts val="800"/>
              </a:spcBef>
              <a:buSzPct val="120000"/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accent2"/>
              </a:solidFill>
              <a:latin typeface="Uralsib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4938" indent="-134938">
              <a:lnSpc>
                <a:spcPct val="100000"/>
              </a:lnSpc>
              <a:spcBef>
                <a:spcPts val="800"/>
              </a:spcBef>
              <a:buSzPct val="120000"/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accent2"/>
              </a:solidFill>
              <a:latin typeface="Uralsib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2800" indent="-172800">
              <a:lnSpc>
                <a:spcPct val="100000"/>
              </a:lnSpc>
              <a:spcBef>
                <a:spcPts val="800"/>
              </a:spcBef>
              <a:buSzPct val="120000"/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accent2"/>
              </a:solidFill>
              <a:latin typeface="Uralsib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20000"/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accent2"/>
              </a:solidFill>
              <a:latin typeface="Uralsib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Текст 14">
            <a:extLst>
              <a:ext uri="{FF2B5EF4-FFF2-40B4-BE49-F238E27FC236}">
                <a16:creationId xmlns:a16="http://schemas.microsoft.com/office/drawing/2014/main" xmlns="" id="{75B4751B-23D3-87C4-65EF-75AC7E4A6D93}"/>
              </a:ext>
            </a:extLst>
          </p:cNvPr>
          <p:cNvSpPr txBox="1">
            <a:spLocks/>
          </p:cNvSpPr>
          <p:nvPr/>
        </p:nvSpPr>
        <p:spPr>
          <a:xfrm>
            <a:off x="637170" y="1566387"/>
            <a:ext cx="3639572" cy="1666670"/>
          </a:xfrm>
          <a:prstGeom prst="rect">
            <a:avLst/>
          </a:prstGeom>
        </p:spPr>
        <p:txBody>
          <a:bodyPr wrap="square" lIns="90000" rIns="36000" bIns="3600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00" b="0" i="0" kern="1200">
                <a:solidFill>
                  <a:srgbClr val="3B175C"/>
                </a:solidFill>
                <a:latin typeface="Uralsib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solidFill>
                  <a:schemeClr val="bg2"/>
                </a:solidFill>
              </a:rPr>
              <a:t>Портрет клиента</a:t>
            </a:r>
            <a:endParaRPr lang="ru-RU" sz="3600" dirty="0">
              <a:solidFill>
                <a:schemeClr val="bg2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905099C-7A50-5651-88AC-66185208D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99" y="2906213"/>
            <a:ext cx="3357754" cy="28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9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е слайды">
  <a:themeElements>
    <a:clrScheme name="Уралсиб">
      <a:dk1>
        <a:srgbClr val="000000"/>
      </a:dk1>
      <a:lt1>
        <a:srgbClr val="000000"/>
      </a:lt1>
      <a:dk2>
        <a:srgbClr val="3B175C"/>
      </a:dk2>
      <a:lt2>
        <a:srgbClr val="FFFFFF"/>
      </a:lt2>
      <a:accent1>
        <a:srgbClr val="6440BF"/>
      </a:accent1>
      <a:accent2>
        <a:srgbClr val="3B175C"/>
      </a:accent2>
      <a:accent3>
        <a:srgbClr val="A3E6EF"/>
      </a:accent3>
      <a:accent4>
        <a:srgbClr val="5780BF"/>
      </a:accent4>
      <a:accent5>
        <a:srgbClr val="F1A076"/>
      </a:accent5>
      <a:accent6>
        <a:srgbClr val="FDDD8D"/>
      </a:accent6>
      <a:hlink>
        <a:srgbClr val="40145F"/>
      </a:hlink>
      <a:folHlink>
        <a:srgbClr val="B088F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Презентация5" id="{28D8A03A-F743-A54A-ABCA-D80159D9A79B}" vid="{10FA9752-95C3-3B4C-B49C-57B9CA7EE07B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одержание">
  <a:themeElements>
    <a:clrScheme name="Уралсиб">
      <a:dk1>
        <a:srgbClr val="000000"/>
      </a:dk1>
      <a:lt1>
        <a:srgbClr val="000000"/>
      </a:lt1>
      <a:dk2>
        <a:srgbClr val="3B175C"/>
      </a:dk2>
      <a:lt2>
        <a:srgbClr val="FFFFFF"/>
      </a:lt2>
      <a:accent1>
        <a:srgbClr val="6440BF"/>
      </a:accent1>
      <a:accent2>
        <a:srgbClr val="3B175C"/>
      </a:accent2>
      <a:accent3>
        <a:srgbClr val="A3E6EF"/>
      </a:accent3>
      <a:accent4>
        <a:srgbClr val="5780BF"/>
      </a:accent4>
      <a:accent5>
        <a:srgbClr val="F1A076"/>
      </a:accent5>
      <a:accent6>
        <a:srgbClr val="FDDD8D"/>
      </a:accent6>
      <a:hlink>
        <a:srgbClr val="40145F"/>
      </a:hlink>
      <a:folHlink>
        <a:srgbClr val="B088F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5" id="{28D8A03A-F743-A54A-ABCA-D80159D9A79B}" vid="{7E14A6FC-6D89-D548-81B4-EDB1B8F399A8}"/>
    </a:ext>
  </a:extLst>
</a:theme>
</file>

<file path=ppt/theme/theme3.xml><?xml version="1.0" encoding="utf-8"?>
<a:theme xmlns:a="http://schemas.openxmlformats.org/drawingml/2006/main" name="Разделители слайдов">
  <a:themeElements>
    <a:clrScheme name="Уралсиб">
      <a:dk1>
        <a:srgbClr val="000000"/>
      </a:dk1>
      <a:lt1>
        <a:srgbClr val="000000"/>
      </a:lt1>
      <a:dk2>
        <a:srgbClr val="3B175C"/>
      </a:dk2>
      <a:lt2>
        <a:srgbClr val="FFFFFF"/>
      </a:lt2>
      <a:accent1>
        <a:srgbClr val="6440BF"/>
      </a:accent1>
      <a:accent2>
        <a:srgbClr val="3B175C"/>
      </a:accent2>
      <a:accent3>
        <a:srgbClr val="A3E6EF"/>
      </a:accent3>
      <a:accent4>
        <a:srgbClr val="5780BF"/>
      </a:accent4>
      <a:accent5>
        <a:srgbClr val="F1A076"/>
      </a:accent5>
      <a:accent6>
        <a:srgbClr val="FDDD8D"/>
      </a:accent6>
      <a:hlink>
        <a:srgbClr val="40145F"/>
      </a:hlink>
      <a:folHlink>
        <a:srgbClr val="B088F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5" id="{28D8A03A-F743-A54A-ABCA-D80159D9A79B}" vid="{CF49C504-7F1C-4442-BAED-020F71BCC105}"/>
    </a:ext>
  </a:extLst>
</a:theme>
</file>

<file path=ppt/theme/theme4.xml><?xml version="1.0" encoding="utf-8"?>
<a:theme xmlns:a="http://schemas.openxmlformats.org/drawingml/2006/main" name="Основные светлые слайды">
  <a:themeElements>
    <a:clrScheme name="Уралсиб">
      <a:dk1>
        <a:srgbClr val="000000"/>
      </a:dk1>
      <a:lt1>
        <a:srgbClr val="000000"/>
      </a:lt1>
      <a:dk2>
        <a:srgbClr val="3B175C"/>
      </a:dk2>
      <a:lt2>
        <a:srgbClr val="FFFFFF"/>
      </a:lt2>
      <a:accent1>
        <a:srgbClr val="6440BF"/>
      </a:accent1>
      <a:accent2>
        <a:srgbClr val="3B175C"/>
      </a:accent2>
      <a:accent3>
        <a:srgbClr val="A3E6EF"/>
      </a:accent3>
      <a:accent4>
        <a:srgbClr val="5780BF"/>
      </a:accent4>
      <a:accent5>
        <a:srgbClr val="F1A076"/>
      </a:accent5>
      <a:accent6>
        <a:srgbClr val="FDDD8D"/>
      </a:accent6>
      <a:hlink>
        <a:srgbClr val="40145F"/>
      </a:hlink>
      <a:folHlink>
        <a:srgbClr val="B088F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Презентация5" id="{28D8A03A-F743-A54A-ABCA-D80159D9A79B}" vid="{8FF185FC-C6CE-9042-9DBA-6D3A0A976217}"/>
    </a:ext>
  </a:extLst>
</a:theme>
</file>

<file path=ppt/theme/theme5.xml><?xml version="1.0" encoding="utf-8"?>
<a:theme xmlns:a="http://schemas.openxmlformats.org/drawingml/2006/main" name="Основные темные слайды">
  <a:themeElements>
    <a:clrScheme name="Уралсиб">
      <a:dk1>
        <a:srgbClr val="000000"/>
      </a:dk1>
      <a:lt1>
        <a:srgbClr val="000000"/>
      </a:lt1>
      <a:dk2>
        <a:srgbClr val="3B175C"/>
      </a:dk2>
      <a:lt2>
        <a:srgbClr val="FFFFFF"/>
      </a:lt2>
      <a:accent1>
        <a:srgbClr val="6440BF"/>
      </a:accent1>
      <a:accent2>
        <a:srgbClr val="3B175C"/>
      </a:accent2>
      <a:accent3>
        <a:srgbClr val="A3E6EF"/>
      </a:accent3>
      <a:accent4>
        <a:srgbClr val="5780BF"/>
      </a:accent4>
      <a:accent5>
        <a:srgbClr val="F1A076"/>
      </a:accent5>
      <a:accent6>
        <a:srgbClr val="FDDD8D"/>
      </a:accent6>
      <a:hlink>
        <a:srgbClr val="40145F"/>
      </a:hlink>
      <a:folHlink>
        <a:srgbClr val="B088F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Презентация5" id="{28D8A03A-F743-A54A-ABCA-D80159D9A79B}" vid="{BD411C70-D662-D440-8C36-E8767748BAD3}"/>
    </a:ext>
  </a:extLst>
</a:theme>
</file>

<file path=ppt/theme/theme6.xml><?xml version="1.0" encoding="utf-8"?>
<a:theme xmlns:a="http://schemas.openxmlformats.org/drawingml/2006/main" name="Светлые с текстовыми блоками">
  <a:themeElements>
    <a:clrScheme name="Уралсиб">
      <a:dk1>
        <a:srgbClr val="000000"/>
      </a:dk1>
      <a:lt1>
        <a:srgbClr val="000000"/>
      </a:lt1>
      <a:dk2>
        <a:srgbClr val="3B175C"/>
      </a:dk2>
      <a:lt2>
        <a:srgbClr val="FFFFFF"/>
      </a:lt2>
      <a:accent1>
        <a:srgbClr val="6440BF"/>
      </a:accent1>
      <a:accent2>
        <a:srgbClr val="3B175C"/>
      </a:accent2>
      <a:accent3>
        <a:srgbClr val="A3E6EF"/>
      </a:accent3>
      <a:accent4>
        <a:srgbClr val="5780BF"/>
      </a:accent4>
      <a:accent5>
        <a:srgbClr val="F1A076"/>
      </a:accent5>
      <a:accent6>
        <a:srgbClr val="FDDD8D"/>
      </a:accent6>
      <a:hlink>
        <a:srgbClr val="40145F"/>
      </a:hlink>
      <a:folHlink>
        <a:srgbClr val="B088F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Презентация5" id="{28D8A03A-F743-A54A-ABCA-D80159D9A79B}" vid="{D62160E5-DF4D-4F45-B680-C26667C4B4EB}"/>
    </a:ext>
  </a:extLst>
</a:theme>
</file>

<file path=ppt/theme/theme7.xml><?xml version="1.0" encoding="utf-8"?>
<a:theme xmlns:a="http://schemas.openxmlformats.org/drawingml/2006/main" name="Темные с текстовыми блоками">
  <a:themeElements>
    <a:clrScheme name="Уралсиб">
      <a:dk1>
        <a:srgbClr val="000000"/>
      </a:dk1>
      <a:lt1>
        <a:srgbClr val="000000"/>
      </a:lt1>
      <a:dk2>
        <a:srgbClr val="3B175C"/>
      </a:dk2>
      <a:lt2>
        <a:srgbClr val="FFFFFF"/>
      </a:lt2>
      <a:accent1>
        <a:srgbClr val="6440BF"/>
      </a:accent1>
      <a:accent2>
        <a:srgbClr val="3B175C"/>
      </a:accent2>
      <a:accent3>
        <a:srgbClr val="A3E6EF"/>
      </a:accent3>
      <a:accent4>
        <a:srgbClr val="5780BF"/>
      </a:accent4>
      <a:accent5>
        <a:srgbClr val="F1A076"/>
      </a:accent5>
      <a:accent6>
        <a:srgbClr val="FDDD8D"/>
      </a:accent6>
      <a:hlink>
        <a:srgbClr val="40145F"/>
      </a:hlink>
      <a:folHlink>
        <a:srgbClr val="B088F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Презентация5" id="{28D8A03A-F743-A54A-ABCA-D80159D9A79B}" vid="{86144138-4515-8C4C-92D2-E63C87C29340}"/>
    </a:ext>
  </a:extLst>
</a:theme>
</file>

<file path=ppt/theme/theme8.xml><?xml version="1.0" encoding="utf-8"?>
<a:theme xmlns:a="http://schemas.openxmlformats.org/drawingml/2006/main" name="Слайды с изображениями">
  <a:themeElements>
    <a:clrScheme name="Уралсиб">
      <a:dk1>
        <a:srgbClr val="000000"/>
      </a:dk1>
      <a:lt1>
        <a:srgbClr val="000000"/>
      </a:lt1>
      <a:dk2>
        <a:srgbClr val="3B175C"/>
      </a:dk2>
      <a:lt2>
        <a:srgbClr val="FFFFFF"/>
      </a:lt2>
      <a:accent1>
        <a:srgbClr val="6440BF"/>
      </a:accent1>
      <a:accent2>
        <a:srgbClr val="3B175C"/>
      </a:accent2>
      <a:accent3>
        <a:srgbClr val="A3E6EF"/>
      </a:accent3>
      <a:accent4>
        <a:srgbClr val="5780BF"/>
      </a:accent4>
      <a:accent5>
        <a:srgbClr val="F1A076"/>
      </a:accent5>
      <a:accent6>
        <a:srgbClr val="FDDD8D"/>
      </a:accent6>
      <a:hlink>
        <a:srgbClr val="40145F"/>
      </a:hlink>
      <a:folHlink>
        <a:srgbClr val="B088F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Презентация5" id="{28D8A03A-F743-A54A-ABCA-D80159D9A79B}" vid="{0865FE7D-3CA3-794F-B26D-0B254DAB54FB}"/>
    </a:ext>
  </a:extLst>
</a:theme>
</file>

<file path=ppt/theme/theme9.xml><?xml version="1.0" encoding="utf-8"?>
<a:theme xmlns:a="http://schemas.openxmlformats.org/drawingml/2006/main" name="Финальные слайды">
  <a:themeElements>
    <a:clrScheme name="Уралсиб">
      <a:dk1>
        <a:srgbClr val="000000"/>
      </a:dk1>
      <a:lt1>
        <a:srgbClr val="000000"/>
      </a:lt1>
      <a:dk2>
        <a:srgbClr val="3B175C"/>
      </a:dk2>
      <a:lt2>
        <a:srgbClr val="FFFFFF"/>
      </a:lt2>
      <a:accent1>
        <a:srgbClr val="6440BF"/>
      </a:accent1>
      <a:accent2>
        <a:srgbClr val="3B175C"/>
      </a:accent2>
      <a:accent3>
        <a:srgbClr val="A3E6EF"/>
      </a:accent3>
      <a:accent4>
        <a:srgbClr val="5780BF"/>
      </a:accent4>
      <a:accent5>
        <a:srgbClr val="F1A076"/>
      </a:accent5>
      <a:accent6>
        <a:srgbClr val="FDDD8D"/>
      </a:accent6>
      <a:hlink>
        <a:srgbClr val="40145F"/>
      </a:hlink>
      <a:folHlink>
        <a:srgbClr val="B088F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5" id="{28D8A03A-F743-A54A-ABCA-D80159D9A79B}" vid="{8B60AE98-1211-B64E-B36E-C010014AF57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Титульные слайды</Template>
  <TotalTime>2110</TotalTime>
  <Words>277</Words>
  <Application>Microsoft Office PowerPoint</Application>
  <PresentationFormat>Широкоэкранный</PresentationFormat>
  <Paragraphs>73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4</vt:i4>
      </vt:variant>
    </vt:vector>
  </HeadingPairs>
  <TitlesOfParts>
    <vt:vector size="20" baseType="lpstr">
      <vt:lpstr>Calibri</vt:lpstr>
      <vt:lpstr>Wingdings</vt:lpstr>
      <vt:lpstr>Uralsib Light</vt:lpstr>
      <vt:lpstr>Uralsib</vt:lpstr>
      <vt:lpstr>Arial</vt:lpstr>
      <vt:lpstr>Tahoma</vt:lpstr>
      <vt:lpstr>Arial Black</vt:lpstr>
      <vt:lpstr>Титульные слайды</vt:lpstr>
      <vt:lpstr>Содержание</vt:lpstr>
      <vt:lpstr>Разделители слайдов</vt:lpstr>
      <vt:lpstr>Основные светлые слайды</vt:lpstr>
      <vt:lpstr>Основные темные слайды</vt:lpstr>
      <vt:lpstr>Светлые с текстовыми блоками</vt:lpstr>
      <vt:lpstr>Темные с текстовыми блоками</vt:lpstr>
      <vt:lpstr>Слайды с изображениями</vt:lpstr>
      <vt:lpstr>Финальные слайды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khovanskyaa@uralsib.ru</dc:creator>
  <cp:lastModifiedBy>Останина Ольга Сергеевна</cp:lastModifiedBy>
  <cp:revision>62</cp:revision>
  <cp:lastPrinted>2024-09-17T12:20:00Z</cp:lastPrinted>
  <dcterms:created xsi:type="dcterms:W3CDTF">2024-08-20T10:16:17Z</dcterms:created>
  <dcterms:modified xsi:type="dcterms:W3CDTF">2024-09-18T09:51:03Z</dcterms:modified>
</cp:coreProperties>
</file>